
<file path=[Content_Types].xml><?xml version="1.0" encoding="utf-8"?>
<Types xmlns="http://schemas.openxmlformats.org/package/2006/content-types">
  <Default Extension="amr" ContentType="audio/unknown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9" r:id="rId1"/>
  </p:sldMasterIdLst>
  <p:notesMasterIdLst>
    <p:notesMasterId r:id="rId29"/>
  </p:notesMasterIdLst>
  <p:handoutMasterIdLst>
    <p:handoutMasterId r:id="rId30"/>
  </p:handoutMasterIdLst>
  <p:sldIdLst>
    <p:sldId id="476" r:id="rId2"/>
    <p:sldId id="486" r:id="rId3"/>
    <p:sldId id="487" r:id="rId4"/>
    <p:sldId id="477" r:id="rId5"/>
    <p:sldId id="444" r:id="rId6"/>
    <p:sldId id="463" r:id="rId7"/>
    <p:sldId id="485" r:id="rId8"/>
    <p:sldId id="475" r:id="rId9"/>
    <p:sldId id="474" r:id="rId10"/>
    <p:sldId id="448" r:id="rId11"/>
    <p:sldId id="449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62" r:id="rId20"/>
    <p:sldId id="478" r:id="rId21"/>
    <p:sldId id="479" r:id="rId22"/>
    <p:sldId id="480" r:id="rId23"/>
    <p:sldId id="481" r:id="rId24"/>
    <p:sldId id="482" r:id="rId25"/>
    <p:sldId id="489" r:id="rId26"/>
    <p:sldId id="483" r:id="rId27"/>
    <p:sldId id="488" r:id="rId28"/>
  </p:sldIdLst>
  <p:sldSz cx="9144000" cy="6858000" type="screen4x3"/>
  <p:notesSz cx="6858000" cy="9637713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48CE75-A278-400D-B81F-863ACC4EBEC6}">
          <p14:sldIdLst>
            <p14:sldId id="476"/>
            <p14:sldId id="486"/>
            <p14:sldId id="487"/>
            <p14:sldId id="477"/>
            <p14:sldId id="444"/>
            <p14:sldId id="463"/>
            <p14:sldId id="485"/>
            <p14:sldId id="475"/>
            <p14:sldId id="474"/>
            <p14:sldId id="448"/>
            <p14:sldId id="449"/>
            <p14:sldId id="451"/>
            <p14:sldId id="452"/>
            <p14:sldId id="453"/>
            <p14:sldId id="454"/>
            <p14:sldId id="455"/>
            <p14:sldId id="456"/>
            <p14:sldId id="457"/>
            <p14:sldId id="462"/>
            <p14:sldId id="478"/>
            <p14:sldId id="479"/>
            <p14:sldId id="480"/>
            <p14:sldId id="481"/>
            <p14:sldId id="482"/>
            <p14:sldId id="489"/>
            <p14:sldId id="483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CC"/>
    <a:srgbClr val="9933FF"/>
    <a:srgbClr val="0033CC"/>
    <a:srgbClr val="000099"/>
    <a:srgbClr val="FFFFFF"/>
    <a:srgbClr val="DC8D1A"/>
    <a:srgbClr val="8AF81C"/>
    <a:srgbClr val="CC6600"/>
    <a:srgbClr val="057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941" autoAdjust="0"/>
    <p:restoredTop sz="94624" autoAdjust="0"/>
  </p:normalViewPr>
  <p:slideViewPr>
    <p:cSldViewPr>
      <p:cViewPr varScale="1">
        <p:scale>
          <a:sx n="83" d="100"/>
          <a:sy n="83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FABC7-3B1D-4ED1-BD1A-3217D3EA28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6DB982-DAE1-4B39-975B-9AA1F4B9887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 Project team-introduction</a:t>
          </a:r>
        </a:p>
      </dgm:t>
    </dgm:pt>
    <dgm:pt modelId="{38C0EFF6-7C37-4ADB-A555-CBD539F0E3D3}" type="parTrans" cxnId="{63BAA852-E653-49FC-9C7D-087AB32A735B}">
      <dgm:prSet/>
      <dgm:spPr/>
      <dgm:t>
        <a:bodyPr/>
        <a:lstStyle/>
        <a:p>
          <a:endParaRPr lang="en-US"/>
        </a:p>
      </dgm:t>
    </dgm:pt>
    <dgm:pt modelId="{DC963F31-1D32-4DDA-9AE9-4C97D6D11E27}" type="sibTrans" cxnId="{63BAA852-E653-49FC-9C7D-087AB32A735B}">
      <dgm:prSet/>
      <dgm:spPr/>
      <dgm:t>
        <a:bodyPr/>
        <a:lstStyle/>
        <a:p>
          <a:endParaRPr lang="en-US"/>
        </a:p>
      </dgm:t>
    </dgm:pt>
    <dgm:pt modelId="{B9D1768D-0977-4F91-A01B-8E34203E6B0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Why Quality and Endorsement</a:t>
          </a:r>
        </a:p>
      </dgm:t>
    </dgm:pt>
    <dgm:pt modelId="{737B3280-2408-4C99-BE03-608AA232DC78}" type="sibTrans" cxnId="{8B16EE22-F465-4CF0-8559-20DF4578A731}">
      <dgm:prSet/>
      <dgm:spPr/>
      <dgm:t>
        <a:bodyPr/>
        <a:lstStyle/>
        <a:p>
          <a:endParaRPr lang="en-US"/>
        </a:p>
      </dgm:t>
    </dgm:pt>
    <dgm:pt modelId="{1DBF65B0-4F1D-4331-A958-5DFF310B8D0E}" type="parTrans" cxnId="{8B16EE22-F465-4CF0-8559-20DF4578A731}">
      <dgm:prSet/>
      <dgm:spPr/>
      <dgm:t>
        <a:bodyPr/>
        <a:lstStyle/>
        <a:p>
          <a:endParaRPr lang="en-US"/>
        </a:p>
      </dgm:t>
    </dgm:pt>
    <dgm:pt modelId="{1E9A4BB8-E372-4B11-9E3A-9C2C955E8C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ISO 9001 Structure and Content</a:t>
          </a:r>
        </a:p>
      </dgm:t>
    </dgm:pt>
    <dgm:pt modelId="{87339DDA-3026-4E17-92FE-3B989A27FF27}" type="sibTrans" cxnId="{33816117-2C45-4980-B149-5854A1119887}">
      <dgm:prSet/>
      <dgm:spPr/>
      <dgm:t>
        <a:bodyPr/>
        <a:lstStyle/>
        <a:p>
          <a:endParaRPr lang="en-US"/>
        </a:p>
      </dgm:t>
    </dgm:pt>
    <dgm:pt modelId="{08E0D148-5DD9-4C28-AFAE-3B019E2B4337}" type="parTrans" cxnId="{33816117-2C45-4980-B149-5854A1119887}">
      <dgm:prSet/>
      <dgm:spPr/>
      <dgm:t>
        <a:bodyPr/>
        <a:lstStyle/>
        <a:p>
          <a:endParaRPr lang="en-US"/>
        </a:p>
      </dgm:t>
    </dgm:pt>
    <dgm:pt modelId="{D0C880BE-32D4-4063-A765-E8F195C76DD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References </a:t>
          </a:r>
        </a:p>
      </dgm:t>
    </dgm:pt>
    <dgm:pt modelId="{54B5E1A7-7D49-45CE-98F6-2E4A931F1291}" type="parTrans" cxnId="{B5DA08EF-1B8F-43BF-9939-709680712508}">
      <dgm:prSet/>
      <dgm:spPr/>
      <dgm:t>
        <a:bodyPr/>
        <a:lstStyle/>
        <a:p>
          <a:endParaRPr lang="en-US"/>
        </a:p>
      </dgm:t>
    </dgm:pt>
    <dgm:pt modelId="{7D6C9645-460C-4684-B631-B07680F96D3C}" type="sibTrans" cxnId="{B5DA08EF-1B8F-43BF-9939-709680712508}">
      <dgm:prSet/>
      <dgm:spPr/>
      <dgm:t>
        <a:bodyPr/>
        <a:lstStyle/>
        <a:p>
          <a:endParaRPr lang="en-US"/>
        </a:p>
      </dgm:t>
    </dgm:pt>
    <dgm:pt modelId="{7B978E5C-E14B-41FF-9A08-57FBD91FF75D}" type="pres">
      <dgm:prSet presAssocID="{563FABC7-3B1D-4ED1-BD1A-3217D3EA2844}" presName="Name0" presStyleCnt="0">
        <dgm:presLayoutVars>
          <dgm:chMax val="7"/>
          <dgm:chPref val="7"/>
          <dgm:dir/>
        </dgm:presLayoutVars>
      </dgm:prSet>
      <dgm:spPr/>
    </dgm:pt>
    <dgm:pt modelId="{4B8EB6E2-435C-42F6-85D5-67BC86FD23A5}" type="pres">
      <dgm:prSet presAssocID="{563FABC7-3B1D-4ED1-BD1A-3217D3EA2844}" presName="Name1" presStyleCnt="0"/>
      <dgm:spPr/>
    </dgm:pt>
    <dgm:pt modelId="{7B93D704-FAD8-4195-BA89-567FC601DAA4}" type="pres">
      <dgm:prSet presAssocID="{563FABC7-3B1D-4ED1-BD1A-3217D3EA2844}" presName="cycle" presStyleCnt="0"/>
      <dgm:spPr/>
    </dgm:pt>
    <dgm:pt modelId="{EE52D4E8-EB0E-42D3-A407-D1DDFF4C116C}" type="pres">
      <dgm:prSet presAssocID="{563FABC7-3B1D-4ED1-BD1A-3217D3EA2844}" presName="srcNode" presStyleLbl="node1" presStyleIdx="0" presStyleCnt="4"/>
      <dgm:spPr/>
    </dgm:pt>
    <dgm:pt modelId="{DD4A3427-EA04-4F80-9582-40E38886E989}" type="pres">
      <dgm:prSet presAssocID="{563FABC7-3B1D-4ED1-BD1A-3217D3EA2844}" presName="conn" presStyleLbl="parChTrans1D2" presStyleIdx="0" presStyleCnt="1"/>
      <dgm:spPr/>
    </dgm:pt>
    <dgm:pt modelId="{7F8379E0-97D4-45D0-90BA-3EA7918F8697}" type="pres">
      <dgm:prSet presAssocID="{563FABC7-3B1D-4ED1-BD1A-3217D3EA2844}" presName="extraNode" presStyleLbl="node1" presStyleIdx="0" presStyleCnt="4"/>
      <dgm:spPr/>
    </dgm:pt>
    <dgm:pt modelId="{49DF879D-C36F-442F-95A4-0F45ADF31FA3}" type="pres">
      <dgm:prSet presAssocID="{563FABC7-3B1D-4ED1-BD1A-3217D3EA2844}" presName="dstNode" presStyleLbl="node1" presStyleIdx="0" presStyleCnt="4"/>
      <dgm:spPr/>
    </dgm:pt>
    <dgm:pt modelId="{81E1285B-D989-4F10-9B10-4F552E27700B}" type="pres">
      <dgm:prSet presAssocID="{E46DB982-DAE1-4B39-975B-9AA1F4B98878}" presName="text_1" presStyleLbl="node1" presStyleIdx="0" presStyleCnt="4">
        <dgm:presLayoutVars>
          <dgm:bulletEnabled val="1"/>
        </dgm:presLayoutVars>
      </dgm:prSet>
      <dgm:spPr/>
    </dgm:pt>
    <dgm:pt modelId="{6DA76A58-1331-470B-AD1F-4C36DD4CED15}" type="pres">
      <dgm:prSet presAssocID="{E46DB982-DAE1-4B39-975B-9AA1F4B98878}" presName="accent_1" presStyleCnt="0"/>
      <dgm:spPr/>
    </dgm:pt>
    <dgm:pt modelId="{B17C0B3B-169B-4DA4-9A33-1A9B8CA4A42C}" type="pres">
      <dgm:prSet presAssocID="{E46DB982-DAE1-4B39-975B-9AA1F4B98878}" presName="accentRepeatNode" presStyleLbl="solidFgAcc1" presStyleIdx="0" presStyleCnt="4"/>
      <dgm:spPr/>
    </dgm:pt>
    <dgm:pt modelId="{66C5B95E-26BB-447A-94D9-F174467A2E2E}" type="pres">
      <dgm:prSet presAssocID="{B9D1768D-0977-4F91-A01B-8E34203E6B08}" presName="text_2" presStyleLbl="node1" presStyleIdx="1" presStyleCnt="4">
        <dgm:presLayoutVars>
          <dgm:bulletEnabled val="1"/>
        </dgm:presLayoutVars>
      </dgm:prSet>
      <dgm:spPr/>
    </dgm:pt>
    <dgm:pt modelId="{1BBEB3DE-EAEE-4838-B90E-95B85FA6CF11}" type="pres">
      <dgm:prSet presAssocID="{B9D1768D-0977-4F91-A01B-8E34203E6B08}" presName="accent_2" presStyleCnt="0"/>
      <dgm:spPr/>
    </dgm:pt>
    <dgm:pt modelId="{D35FEC31-C63E-4BC3-AA93-1C5B70352A9E}" type="pres">
      <dgm:prSet presAssocID="{B9D1768D-0977-4F91-A01B-8E34203E6B08}" presName="accentRepeatNode" presStyleLbl="solidFgAcc1" presStyleIdx="1" presStyleCnt="4"/>
      <dgm:spPr/>
    </dgm:pt>
    <dgm:pt modelId="{E76FB4BC-CDD0-4439-B6E1-AB2DA35E6605}" type="pres">
      <dgm:prSet presAssocID="{1E9A4BB8-E372-4B11-9E3A-9C2C955E8C05}" presName="text_3" presStyleLbl="node1" presStyleIdx="2" presStyleCnt="4">
        <dgm:presLayoutVars>
          <dgm:bulletEnabled val="1"/>
        </dgm:presLayoutVars>
      </dgm:prSet>
      <dgm:spPr/>
    </dgm:pt>
    <dgm:pt modelId="{306C48AE-02B9-4559-BE1D-9CC88EF9F69A}" type="pres">
      <dgm:prSet presAssocID="{1E9A4BB8-E372-4B11-9E3A-9C2C955E8C05}" presName="accent_3" presStyleCnt="0"/>
      <dgm:spPr/>
    </dgm:pt>
    <dgm:pt modelId="{03D84347-ABA3-4522-A20A-B58CF248AFF4}" type="pres">
      <dgm:prSet presAssocID="{1E9A4BB8-E372-4B11-9E3A-9C2C955E8C05}" presName="accentRepeatNode" presStyleLbl="solidFgAcc1" presStyleIdx="2" presStyleCnt="4" custLinFactNeighborX="-1730" custLinFactNeighborY="-1185"/>
      <dgm:spPr/>
    </dgm:pt>
    <dgm:pt modelId="{10605A70-6948-4A1E-A29A-172F960C0997}" type="pres">
      <dgm:prSet presAssocID="{D0C880BE-32D4-4063-A765-E8F195C76DD6}" presName="text_4" presStyleLbl="node1" presStyleIdx="3" presStyleCnt="4">
        <dgm:presLayoutVars>
          <dgm:bulletEnabled val="1"/>
        </dgm:presLayoutVars>
      </dgm:prSet>
      <dgm:spPr/>
    </dgm:pt>
    <dgm:pt modelId="{BCE116EA-FFA7-4872-AEB8-6E31A27BAA32}" type="pres">
      <dgm:prSet presAssocID="{D0C880BE-32D4-4063-A765-E8F195C76DD6}" presName="accent_4" presStyleCnt="0"/>
      <dgm:spPr/>
    </dgm:pt>
    <dgm:pt modelId="{EA38D339-6DC0-4F7D-8395-7B059F8EC8A3}" type="pres">
      <dgm:prSet presAssocID="{D0C880BE-32D4-4063-A765-E8F195C76DD6}" presName="accentRepeatNode" presStyleLbl="solidFgAcc1" presStyleIdx="3" presStyleCnt="4"/>
      <dgm:spPr/>
    </dgm:pt>
  </dgm:ptLst>
  <dgm:cxnLst>
    <dgm:cxn modelId="{33816117-2C45-4980-B149-5854A1119887}" srcId="{563FABC7-3B1D-4ED1-BD1A-3217D3EA2844}" destId="{1E9A4BB8-E372-4B11-9E3A-9C2C955E8C05}" srcOrd="2" destOrd="0" parTransId="{08E0D148-5DD9-4C28-AFAE-3B019E2B4337}" sibTransId="{87339DDA-3026-4E17-92FE-3B989A27FF27}"/>
    <dgm:cxn modelId="{8B16EE22-F465-4CF0-8559-20DF4578A731}" srcId="{563FABC7-3B1D-4ED1-BD1A-3217D3EA2844}" destId="{B9D1768D-0977-4F91-A01B-8E34203E6B08}" srcOrd="1" destOrd="0" parTransId="{1DBF65B0-4F1D-4331-A958-5DFF310B8D0E}" sibTransId="{737B3280-2408-4C99-BE03-608AA232DC78}"/>
    <dgm:cxn modelId="{71A83626-856F-466E-BCF8-D36F8F37B001}" type="presOf" srcId="{DC963F31-1D32-4DDA-9AE9-4C97D6D11E27}" destId="{DD4A3427-EA04-4F80-9582-40E38886E989}" srcOrd="0" destOrd="0" presId="urn:microsoft.com/office/officeart/2008/layout/VerticalCurvedList"/>
    <dgm:cxn modelId="{216E453B-272E-44C8-9D2B-1EA455BD73AF}" type="presOf" srcId="{563FABC7-3B1D-4ED1-BD1A-3217D3EA2844}" destId="{7B978E5C-E14B-41FF-9A08-57FBD91FF75D}" srcOrd="0" destOrd="0" presId="urn:microsoft.com/office/officeart/2008/layout/VerticalCurvedList"/>
    <dgm:cxn modelId="{C46A535E-32AA-418A-9258-B06126416D39}" type="presOf" srcId="{D0C880BE-32D4-4063-A765-E8F195C76DD6}" destId="{10605A70-6948-4A1E-A29A-172F960C0997}" srcOrd="0" destOrd="0" presId="urn:microsoft.com/office/officeart/2008/layout/VerticalCurvedList"/>
    <dgm:cxn modelId="{63BAA852-E653-49FC-9C7D-087AB32A735B}" srcId="{563FABC7-3B1D-4ED1-BD1A-3217D3EA2844}" destId="{E46DB982-DAE1-4B39-975B-9AA1F4B98878}" srcOrd="0" destOrd="0" parTransId="{38C0EFF6-7C37-4ADB-A555-CBD539F0E3D3}" sibTransId="{DC963F31-1D32-4DDA-9AE9-4C97D6D11E27}"/>
    <dgm:cxn modelId="{DC9D1E91-0608-4996-A522-E8209E14D90A}" type="presOf" srcId="{E46DB982-DAE1-4B39-975B-9AA1F4B98878}" destId="{81E1285B-D989-4F10-9B10-4F552E27700B}" srcOrd="0" destOrd="0" presId="urn:microsoft.com/office/officeart/2008/layout/VerticalCurvedList"/>
    <dgm:cxn modelId="{46A8CFB5-12CE-4014-A857-888ADC52DC0E}" type="presOf" srcId="{B9D1768D-0977-4F91-A01B-8E34203E6B08}" destId="{66C5B95E-26BB-447A-94D9-F174467A2E2E}" srcOrd="0" destOrd="0" presId="urn:microsoft.com/office/officeart/2008/layout/VerticalCurvedList"/>
    <dgm:cxn modelId="{41893BE3-D16F-4878-8A8C-E0B9C33888EB}" type="presOf" srcId="{1E9A4BB8-E372-4B11-9E3A-9C2C955E8C05}" destId="{E76FB4BC-CDD0-4439-B6E1-AB2DA35E6605}" srcOrd="0" destOrd="0" presId="urn:microsoft.com/office/officeart/2008/layout/VerticalCurvedList"/>
    <dgm:cxn modelId="{B5DA08EF-1B8F-43BF-9939-709680712508}" srcId="{563FABC7-3B1D-4ED1-BD1A-3217D3EA2844}" destId="{D0C880BE-32D4-4063-A765-E8F195C76DD6}" srcOrd="3" destOrd="0" parTransId="{54B5E1A7-7D49-45CE-98F6-2E4A931F1291}" sibTransId="{7D6C9645-460C-4684-B631-B07680F96D3C}"/>
    <dgm:cxn modelId="{8F0E017C-0EE8-4D38-9691-D5EB8821E096}" type="presParOf" srcId="{7B978E5C-E14B-41FF-9A08-57FBD91FF75D}" destId="{4B8EB6E2-435C-42F6-85D5-67BC86FD23A5}" srcOrd="0" destOrd="0" presId="urn:microsoft.com/office/officeart/2008/layout/VerticalCurvedList"/>
    <dgm:cxn modelId="{D5273FDC-C941-439C-8141-2B1178AB3139}" type="presParOf" srcId="{4B8EB6E2-435C-42F6-85D5-67BC86FD23A5}" destId="{7B93D704-FAD8-4195-BA89-567FC601DAA4}" srcOrd="0" destOrd="0" presId="urn:microsoft.com/office/officeart/2008/layout/VerticalCurvedList"/>
    <dgm:cxn modelId="{DC905B92-9D0F-437D-A87E-DDAEA572FF90}" type="presParOf" srcId="{7B93D704-FAD8-4195-BA89-567FC601DAA4}" destId="{EE52D4E8-EB0E-42D3-A407-D1DDFF4C116C}" srcOrd="0" destOrd="0" presId="urn:microsoft.com/office/officeart/2008/layout/VerticalCurvedList"/>
    <dgm:cxn modelId="{76111E25-C61A-449A-860D-422B2A161495}" type="presParOf" srcId="{7B93D704-FAD8-4195-BA89-567FC601DAA4}" destId="{DD4A3427-EA04-4F80-9582-40E38886E989}" srcOrd="1" destOrd="0" presId="urn:microsoft.com/office/officeart/2008/layout/VerticalCurvedList"/>
    <dgm:cxn modelId="{9416535C-9374-44A1-86D8-B7A5DCC78B18}" type="presParOf" srcId="{7B93D704-FAD8-4195-BA89-567FC601DAA4}" destId="{7F8379E0-97D4-45D0-90BA-3EA7918F8697}" srcOrd="2" destOrd="0" presId="urn:microsoft.com/office/officeart/2008/layout/VerticalCurvedList"/>
    <dgm:cxn modelId="{3626573C-1FA7-447B-AC68-CEEA399467D2}" type="presParOf" srcId="{7B93D704-FAD8-4195-BA89-567FC601DAA4}" destId="{49DF879D-C36F-442F-95A4-0F45ADF31FA3}" srcOrd="3" destOrd="0" presId="urn:microsoft.com/office/officeart/2008/layout/VerticalCurvedList"/>
    <dgm:cxn modelId="{796AF3B9-7BF7-46E7-B06A-BBA29C874736}" type="presParOf" srcId="{4B8EB6E2-435C-42F6-85D5-67BC86FD23A5}" destId="{81E1285B-D989-4F10-9B10-4F552E27700B}" srcOrd="1" destOrd="0" presId="urn:microsoft.com/office/officeart/2008/layout/VerticalCurvedList"/>
    <dgm:cxn modelId="{A7807F47-1FA8-46E5-95CB-E9D6368B1BD4}" type="presParOf" srcId="{4B8EB6E2-435C-42F6-85D5-67BC86FD23A5}" destId="{6DA76A58-1331-470B-AD1F-4C36DD4CED15}" srcOrd="2" destOrd="0" presId="urn:microsoft.com/office/officeart/2008/layout/VerticalCurvedList"/>
    <dgm:cxn modelId="{6A076FEA-B3F3-4C2F-B1D5-4A6EE27E06FB}" type="presParOf" srcId="{6DA76A58-1331-470B-AD1F-4C36DD4CED15}" destId="{B17C0B3B-169B-4DA4-9A33-1A9B8CA4A42C}" srcOrd="0" destOrd="0" presId="urn:microsoft.com/office/officeart/2008/layout/VerticalCurvedList"/>
    <dgm:cxn modelId="{F37566BF-736E-48AC-9244-530A97D820E1}" type="presParOf" srcId="{4B8EB6E2-435C-42F6-85D5-67BC86FD23A5}" destId="{66C5B95E-26BB-447A-94D9-F174467A2E2E}" srcOrd="3" destOrd="0" presId="urn:microsoft.com/office/officeart/2008/layout/VerticalCurvedList"/>
    <dgm:cxn modelId="{EBBD254C-35A7-4FB6-A8CA-C10C36A88F4F}" type="presParOf" srcId="{4B8EB6E2-435C-42F6-85D5-67BC86FD23A5}" destId="{1BBEB3DE-EAEE-4838-B90E-95B85FA6CF11}" srcOrd="4" destOrd="0" presId="urn:microsoft.com/office/officeart/2008/layout/VerticalCurvedList"/>
    <dgm:cxn modelId="{76FAF113-2590-4AC0-84F7-A8661426AAC1}" type="presParOf" srcId="{1BBEB3DE-EAEE-4838-B90E-95B85FA6CF11}" destId="{D35FEC31-C63E-4BC3-AA93-1C5B70352A9E}" srcOrd="0" destOrd="0" presId="urn:microsoft.com/office/officeart/2008/layout/VerticalCurvedList"/>
    <dgm:cxn modelId="{A318D19E-484C-4296-8F18-B4BBDF9B0406}" type="presParOf" srcId="{4B8EB6E2-435C-42F6-85D5-67BC86FD23A5}" destId="{E76FB4BC-CDD0-4439-B6E1-AB2DA35E6605}" srcOrd="5" destOrd="0" presId="urn:microsoft.com/office/officeart/2008/layout/VerticalCurvedList"/>
    <dgm:cxn modelId="{D4C92B9B-483D-4967-88D4-C06F98EA073C}" type="presParOf" srcId="{4B8EB6E2-435C-42F6-85D5-67BC86FD23A5}" destId="{306C48AE-02B9-4559-BE1D-9CC88EF9F69A}" srcOrd="6" destOrd="0" presId="urn:microsoft.com/office/officeart/2008/layout/VerticalCurvedList"/>
    <dgm:cxn modelId="{D081BC52-7640-4BA3-A9CE-3C2E9BAFB045}" type="presParOf" srcId="{306C48AE-02B9-4559-BE1D-9CC88EF9F69A}" destId="{03D84347-ABA3-4522-A20A-B58CF248AFF4}" srcOrd="0" destOrd="0" presId="urn:microsoft.com/office/officeart/2008/layout/VerticalCurvedList"/>
    <dgm:cxn modelId="{ACFB42CC-D87F-4B9E-A14F-AF8074C6A2C6}" type="presParOf" srcId="{4B8EB6E2-435C-42F6-85D5-67BC86FD23A5}" destId="{10605A70-6948-4A1E-A29A-172F960C0997}" srcOrd="7" destOrd="0" presId="urn:microsoft.com/office/officeart/2008/layout/VerticalCurvedList"/>
    <dgm:cxn modelId="{117C2307-09B2-4FC1-8A0B-F1A350890389}" type="presParOf" srcId="{4B8EB6E2-435C-42F6-85D5-67BC86FD23A5}" destId="{BCE116EA-FFA7-4872-AEB8-6E31A27BAA32}" srcOrd="8" destOrd="0" presId="urn:microsoft.com/office/officeart/2008/layout/VerticalCurvedList"/>
    <dgm:cxn modelId="{6522FC38-734B-43ED-B32D-AE346E5D8609}" type="presParOf" srcId="{BCE116EA-FFA7-4872-AEB8-6E31A27BAA32}" destId="{EA38D339-6DC0-4F7D-8395-7B059F8EC8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37D5A-BA9A-40FD-A600-215B0DC8C3D5}" type="doc">
      <dgm:prSet loTypeId="urn:microsoft.com/office/officeart/2005/8/layout/gear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7E5A7B-0605-4C2F-8F5D-84E51E35F2DA}">
      <dgm:prSet phldrT="[Text]" custT="1"/>
      <dgm:spPr/>
      <dgm:t>
        <a:bodyPr/>
        <a:lstStyle/>
        <a:p>
          <a:r>
            <a:rPr lang="en-US" sz="1600" b="1" dirty="0"/>
            <a:t>5.1 Leadership &amp; Commitment</a:t>
          </a:r>
        </a:p>
      </dgm:t>
    </dgm:pt>
    <dgm:pt modelId="{8C71DDB6-1F71-440D-A55B-445FE8C3DE63}" type="parTrans" cxnId="{A57392A9-7586-46AD-981F-E677990FC0F5}">
      <dgm:prSet/>
      <dgm:spPr/>
      <dgm:t>
        <a:bodyPr/>
        <a:lstStyle/>
        <a:p>
          <a:endParaRPr lang="en-US"/>
        </a:p>
      </dgm:t>
    </dgm:pt>
    <dgm:pt modelId="{F54695D6-6694-44E1-9D11-5F6C6353D3EC}" type="sibTrans" cxnId="{A57392A9-7586-46AD-981F-E677990FC0F5}">
      <dgm:prSet/>
      <dgm:spPr/>
      <dgm:t>
        <a:bodyPr/>
        <a:lstStyle/>
        <a:p>
          <a:endParaRPr lang="en-US"/>
        </a:p>
      </dgm:t>
    </dgm:pt>
    <dgm:pt modelId="{C03C3557-7511-4133-9725-BEC2E99122FC}">
      <dgm:prSet phldrT="[Text]" custT="1"/>
      <dgm:spPr/>
      <dgm:t>
        <a:bodyPr/>
        <a:lstStyle/>
        <a:p>
          <a:r>
            <a:rPr lang="en-US" sz="1800" b="1" dirty="0"/>
            <a:t>5.2 Quality Policy</a:t>
          </a:r>
        </a:p>
      </dgm:t>
    </dgm:pt>
    <dgm:pt modelId="{669AFE9F-8528-4655-B460-3EE1EECE8C13}" type="parTrans" cxnId="{FE1AB00D-A0BB-4572-8D30-F7F3BAB8CF14}">
      <dgm:prSet/>
      <dgm:spPr/>
      <dgm:t>
        <a:bodyPr/>
        <a:lstStyle/>
        <a:p>
          <a:endParaRPr lang="en-US"/>
        </a:p>
      </dgm:t>
    </dgm:pt>
    <dgm:pt modelId="{55D5A437-D20F-4584-A482-175C0559D77B}" type="sibTrans" cxnId="{FE1AB00D-A0BB-4572-8D30-F7F3BAB8CF14}">
      <dgm:prSet/>
      <dgm:spPr/>
      <dgm:t>
        <a:bodyPr/>
        <a:lstStyle/>
        <a:p>
          <a:endParaRPr lang="en-US"/>
        </a:p>
      </dgm:t>
    </dgm:pt>
    <dgm:pt modelId="{C4017F18-809E-4B16-8F89-2FDCBD06C8E0}">
      <dgm:prSet phldrT="[Text]" custT="1"/>
      <dgm:spPr/>
      <dgm:t>
        <a:bodyPr/>
        <a:lstStyle/>
        <a:p>
          <a:endParaRPr lang="en-US"/>
        </a:p>
      </dgm:t>
    </dgm:pt>
    <dgm:pt modelId="{78880D4C-EDBE-4A1F-925C-CA77A12E86A2}" type="parTrans" cxnId="{D95F4522-5B45-4E50-8081-7042BB73D4CE}">
      <dgm:prSet/>
      <dgm:spPr/>
      <dgm:t>
        <a:bodyPr/>
        <a:lstStyle/>
        <a:p>
          <a:endParaRPr lang="en-US"/>
        </a:p>
      </dgm:t>
    </dgm:pt>
    <dgm:pt modelId="{BE45CB82-6539-46E4-BBB1-D9A1AC88680A}" type="sibTrans" cxnId="{D95F4522-5B45-4E50-8081-7042BB73D4CE}">
      <dgm:prSet/>
      <dgm:spPr/>
      <dgm:t>
        <a:bodyPr/>
        <a:lstStyle/>
        <a:p>
          <a:endParaRPr lang="en-US"/>
        </a:p>
      </dgm:t>
    </dgm:pt>
    <dgm:pt modelId="{AF339765-6901-4958-90A6-AF594CD124FD}">
      <dgm:prSet phldrT="[Text]" custT="1"/>
      <dgm:spPr/>
      <dgm:t>
        <a:bodyPr/>
        <a:lstStyle/>
        <a:p>
          <a:r>
            <a:rPr lang="en-US" sz="1600" b="1" dirty="0"/>
            <a:t>5.3 Organizational Roles , Responsibilities &amp; Authorities</a:t>
          </a:r>
        </a:p>
      </dgm:t>
    </dgm:pt>
    <dgm:pt modelId="{9DD83BE9-F86A-439A-A5CF-25EA852ACE46}" type="parTrans" cxnId="{0DF15E0A-31E0-4503-8778-B67C66217D32}">
      <dgm:prSet/>
      <dgm:spPr/>
      <dgm:t>
        <a:bodyPr/>
        <a:lstStyle/>
        <a:p>
          <a:endParaRPr lang="en-US"/>
        </a:p>
      </dgm:t>
    </dgm:pt>
    <dgm:pt modelId="{63835852-6750-4EF3-8041-F3DE6DF718BF}" type="sibTrans" cxnId="{0DF15E0A-31E0-4503-8778-B67C66217D32}">
      <dgm:prSet/>
      <dgm:spPr/>
      <dgm:t>
        <a:bodyPr/>
        <a:lstStyle/>
        <a:p>
          <a:endParaRPr lang="en-US"/>
        </a:p>
      </dgm:t>
    </dgm:pt>
    <dgm:pt modelId="{7212ADD8-0871-423E-97DE-B1E012D613D5}" type="pres">
      <dgm:prSet presAssocID="{D9937D5A-BA9A-40FD-A600-215B0DC8C3D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6F9601-20D1-42F5-A0D3-F90B301B5186}" type="pres">
      <dgm:prSet presAssocID="{397E5A7B-0605-4C2F-8F5D-84E51E35F2DA}" presName="gear1" presStyleLbl="node1" presStyleIdx="0" presStyleCnt="3">
        <dgm:presLayoutVars>
          <dgm:chMax val="1"/>
          <dgm:bulletEnabled val="1"/>
        </dgm:presLayoutVars>
      </dgm:prSet>
      <dgm:spPr/>
    </dgm:pt>
    <dgm:pt modelId="{67C3A80A-44E7-471D-854B-BA02F8D95AB7}" type="pres">
      <dgm:prSet presAssocID="{397E5A7B-0605-4C2F-8F5D-84E51E35F2DA}" presName="gear1srcNode" presStyleLbl="node1" presStyleIdx="0" presStyleCnt="3"/>
      <dgm:spPr/>
    </dgm:pt>
    <dgm:pt modelId="{E7166C11-3F1B-4105-8B94-8310C7DB3BC1}" type="pres">
      <dgm:prSet presAssocID="{397E5A7B-0605-4C2F-8F5D-84E51E35F2DA}" presName="gear1dstNode" presStyleLbl="node1" presStyleIdx="0" presStyleCnt="3"/>
      <dgm:spPr/>
    </dgm:pt>
    <dgm:pt modelId="{E784D515-B9E9-4A8E-9A3D-F320B9023E57}" type="pres">
      <dgm:prSet presAssocID="{C03C3557-7511-4133-9725-BEC2E99122FC}" presName="gear2" presStyleLbl="node1" presStyleIdx="1" presStyleCnt="3">
        <dgm:presLayoutVars>
          <dgm:chMax val="1"/>
          <dgm:bulletEnabled val="1"/>
        </dgm:presLayoutVars>
      </dgm:prSet>
      <dgm:spPr/>
    </dgm:pt>
    <dgm:pt modelId="{0650F7DD-5A7D-405C-8248-DEC532719F2A}" type="pres">
      <dgm:prSet presAssocID="{C03C3557-7511-4133-9725-BEC2E99122FC}" presName="gear2srcNode" presStyleLbl="node1" presStyleIdx="1" presStyleCnt="3"/>
      <dgm:spPr/>
    </dgm:pt>
    <dgm:pt modelId="{58380465-41B3-4BE0-9E35-60A07B2B0D44}" type="pres">
      <dgm:prSet presAssocID="{C03C3557-7511-4133-9725-BEC2E99122FC}" presName="gear2dstNode" presStyleLbl="node1" presStyleIdx="1" presStyleCnt="3"/>
      <dgm:spPr/>
    </dgm:pt>
    <dgm:pt modelId="{055BFD76-DDDF-438B-BE51-27DDFDA3E744}" type="pres">
      <dgm:prSet presAssocID="{AF339765-6901-4958-90A6-AF594CD124FD}" presName="gear3" presStyleLbl="node1" presStyleIdx="2" presStyleCnt="3"/>
      <dgm:spPr/>
    </dgm:pt>
    <dgm:pt modelId="{B37F41CB-30C6-4458-BD9A-1F18EF75DF41}" type="pres">
      <dgm:prSet presAssocID="{AF339765-6901-4958-90A6-AF594CD124F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CECE9C0-E401-4B2D-B5EF-B9EBA37357CE}" type="pres">
      <dgm:prSet presAssocID="{AF339765-6901-4958-90A6-AF594CD124FD}" presName="gear3srcNode" presStyleLbl="node1" presStyleIdx="2" presStyleCnt="3"/>
      <dgm:spPr/>
    </dgm:pt>
    <dgm:pt modelId="{0825FE10-FC98-44F4-9422-CFC430F4809E}" type="pres">
      <dgm:prSet presAssocID="{AF339765-6901-4958-90A6-AF594CD124FD}" presName="gear3dstNode" presStyleLbl="node1" presStyleIdx="2" presStyleCnt="3"/>
      <dgm:spPr/>
    </dgm:pt>
    <dgm:pt modelId="{A7464AB0-A34C-4C34-A4B4-5F97290BAA81}" type="pres">
      <dgm:prSet presAssocID="{F54695D6-6694-44E1-9D11-5F6C6353D3EC}" presName="connector1" presStyleLbl="sibTrans2D1" presStyleIdx="0" presStyleCnt="3"/>
      <dgm:spPr/>
    </dgm:pt>
    <dgm:pt modelId="{69DD3AF8-A5FC-4DCA-85E8-487B7616AA71}" type="pres">
      <dgm:prSet presAssocID="{55D5A437-D20F-4584-A482-175C0559D77B}" presName="connector2" presStyleLbl="sibTrans2D1" presStyleIdx="1" presStyleCnt="3"/>
      <dgm:spPr/>
    </dgm:pt>
    <dgm:pt modelId="{DF342FAF-FE5A-4E2E-9A91-7008C58F2866}" type="pres">
      <dgm:prSet presAssocID="{63835852-6750-4EF3-8041-F3DE6DF718BF}" presName="connector3" presStyleLbl="sibTrans2D1" presStyleIdx="2" presStyleCnt="3"/>
      <dgm:spPr/>
    </dgm:pt>
  </dgm:ptLst>
  <dgm:cxnLst>
    <dgm:cxn modelId="{0DF15E0A-31E0-4503-8778-B67C66217D32}" srcId="{D9937D5A-BA9A-40FD-A600-215B0DC8C3D5}" destId="{AF339765-6901-4958-90A6-AF594CD124FD}" srcOrd="2" destOrd="0" parTransId="{9DD83BE9-F86A-439A-A5CF-25EA852ACE46}" sibTransId="{63835852-6750-4EF3-8041-F3DE6DF718BF}"/>
    <dgm:cxn modelId="{FE1AB00D-A0BB-4572-8D30-F7F3BAB8CF14}" srcId="{D9937D5A-BA9A-40FD-A600-215B0DC8C3D5}" destId="{C03C3557-7511-4133-9725-BEC2E99122FC}" srcOrd="1" destOrd="0" parTransId="{669AFE9F-8528-4655-B460-3EE1EECE8C13}" sibTransId="{55D5A437-D20F-4584-A482-175C0559D77B}"/>
    <dgm:cxn modelId="{AD005511-DD7F-4957-B919-60E74698BFBF}" type="presOf" srcId="{397E5A7B-0605-4C2F-8F5D-84E51E35F2DA}" destId="{806F9601-20D1-42F5-A0D3-F90B301B5186}" srcOrd="0" destOrd="0" presId="urn:microsoft.com/office/officeart/2005/8/layout/gear1"/>
    <dgm:cxn modelId="{E9C58C11-5CF0-45E0-BDCE-DD34DE94D734}" type="presOf" srcId="{397E5A7B-0605-4C2F-8F5D-84E51E35F2DA}" destId="{E7166C11-3F1B-4105-8B94-8310C7DB3BC1}" srcOrd="2" destOrd="0" presId="urn:microsoft.com/office/officeart/2005/8/layout/gear1"/>
    <dgm:cxn modelId="{D95F4522-5B45-4E50-8081-7042BB73D4CE}" srcId="{D9937D5A-BA9A-40FD-A600-215B0DC8C3D5}" destId="{C4017F18-809E-4B16-8F89-2FDCBD06C8E0}" srcOrd="3" destOrd="0" parTransId="{78880D4C-EDBE-4A1F-925C-CA77A12E86A2}" sibTransId="{BE45CB82-6539-46E4-BBB1-D9A1AC88680A}"/>
    <dgm:cxn modelId="{6D0A1C24-B82F-4964-A8E5-319F29C53B93}" type="presOf" srcId="{63835852-6750-4EF3-8041-F3DE6DF718BF}" destId="{DF342FAF-FE5A-4E2E-9A91-7008C58F2866}" srcOrd="0" destOrd="0" presId="urn:microsoft.com/office/officeart/2005/8/layout/gear1"/>
    <dgm:cxn modelId="{4BD3412A-7FF6-42E1-9ECB-A1C1885805A0}" type="presOf" srcId="{F54695D6-6694-44E1-9D11-5F6C6353D3EC}" destId="{A7464AB0-A34C-4C34-A4B4-5F97290BAA81}" srcOrd="0" destOrd="0" presId="urn:microsoft.com/office/officeart/2005/8/layout/gear1"/>
    <dgm:cxn modelId="{0B805730-0604-417E-9E30-23DE25DD5859}" type="presOf" srcId="{AF339765-6901-4958-90A6-AF594CD124FD}" destId="{B37F41CB-30C6-4458-BD9A-1F18EF75DF41}" srcOrd="1" destOrd="0" presId="urn:microsoft.com/office/officeart/2005/8/layout/gear1"/>
    <dgm:cxn modelId="{EA7F2D5E-2D25-4EAF-9E19-2114BBB80DFF}" type="presOf" srcId="{C03C3557-7511-4133-9725-BEC2E99122FC}" destId="{0650F7DD-5A7D-405C-8248-DEC532719F2A}" srcOrd="1" destOrd="0" presId="urn:microsoft.com/office/officeart/2005/8/layout/gear1"/>
    <dgm:cxn modelId="{B82EAA42-1ED0-4E0D-875A-485EF664803D}" type="presOf" srcId="{C03C3557-7511-4133-9725-BEC2E99122FC}" destId="{58380465-41B3-4BE0-9E35-60A07B2B0D44}" srcOrd="2" destOrd="0" presId="urn:microsoft.com/office/officeart/2005/8/layout/gear1"/>
    <dgm:cxn modelId="{D87A4A8D-4704-48A1-BF2E-B33EEA6E838C}" type="presOf" srcId="{C03C3557-7511-4133-9725-BEC2E99122FC}" destId="{E784D515-B9E9-4A8E-9A3D-F320B9023E57}" srcOrd="0" destOrd="0" presId="urn:microsoft.com/office/officeart/2005/8/layout/gear1"/>
    <dgm:cxn modelId="{9FE267A4-4694-4971-8954-D27681B2479D}" type="presOf" srcId="{AF339765-6901-4958-90A6-AF594CD124FD}" destId="{ACECE9C0-E401-4B2D-B5EF-B9EBA37357CE}" srcOrd="2" destOrd="0" presId="urn:microsoft.com/office/officeart/2005/8/layout/gear1"/>
    <dgm:cxn modelId="{A57392A9-7586-46AD-981F-E677990FC0F5}" srcId="{D9937D5A-BA9A-40FD-A600-215B0DC8C3D5}" destId="{397E5A7B-0605-4C2F-8F5D-84E51E35F2DA}" srcOrd="0" destOrd="0" parTransId="{8C71DDB6-1F71-440D-A55B-445FE8C3DE63}" sibTransId="{F54695D6-6694-44E1-9D11-5F6C6353D3EC}"/>
    <dgm:cxn modelId="{610ABFAD-550C-483A-8C99-E987F6A40BC4}" type="presOf" srcId="{55D5A437-D20F-4584-A482-175C0559D77B}" destId="{69DD3AF8-A5FC-4DCA-85E8-487B7616AA71}" srcOrd="0" destOrd="0" presId="urn:microsoft.com/office/officeart/2005/8/layout/gear1"/>
    <dgm:cxn modelId="{35226DD0-C42E-4194-AFA2-AEFCB65F08BE}" type="presOf" srcId="{AF339765-6901-4958-90A6-AF594CD124FD}" destId="{0825FE10-FC98-44F4-9422-CFC430F4809E}" srcOrd="3" destOrd="0" presId="urn:microsoft.com/office/officeart/2005/8/layout/gear1"/>
    <dgm:cxn modelId="{8FCC4CE3-A5E5-4CE6-99EF-B09BB86B2C84}" type="presOf" srcId="{D9937D5A-BA9A-40FD-A600-215B0DC8C3D5}" destId="{7212ADD8-0871-423E-97DE-B1E012D613D5}" srcOrd="0" destOrd="0" presId="urn:microsoft.com/office/officeart/2005/8/layout/gear1"/>
    <dgm:cxn modelId="{1B40D2F3-D17C-4488-86F8-E9021BAC76D7}" type="presOf" srcId="{AF339765-6901-4958-90A6-AF594CD124FD}" destId="{055BFD76-DDDF-438B-BE51-27DDFDA3E744}" srcOrd="0" destOrd="0" presId="urn:microsoft.com/office/officeart/2005/8/layout/gear1"/>
    <dgm:cxn modelId="{D679A5F7-6CF3-48FA-8C9C-54CA7EF5D80D}" type="presOf" srcId="{397E5A7B-0605-4C2F-8F5D-84E51E35F2DA}" destId="{67C3A80A-44E7-471D-854B-BA02F8D95AB7}" srcOrd="1" destOrd="0" presId="urn:microsoft.com/office/officeart/2005/8/layout/gear1"/>
    <dgm:cxn modelId="{AC241B32-5970-47DB-8EA7-3103EF3801B3}" type="presParOf" srcId="{7212ADD8-0871-423E-97DE-B1E012D613D5}" destId="{806F9601-20D1-42F5-A0D3-F90B301B5186}" srcOrd="0" destOrd="0" presId="urn:microsoft.com/office/officeart/2005/8/layout/gear1"/>
    <dgm:cxn modelId="{A153E865-2CC2-4D97-9F01-CB93796D157C}" type="presParOf" srcId="{7212ADD8-0871-423E-97DE-B1E012D613D5}" destId="{67C3A80A-44E7-471D-854B-BA02F8D95AB7}" srcOrd="1" destOrd="0" presId="urn:microsoft.com/office/officeart/2005/8/layout/gear1"/>
    <dgm:cxn modelId="{653C0FFA-4325-4AB2-88A8-C888BEC25855}" type="presParOf" srcId="{7212ADD8-0871-423E-97DE-B1E012D613D5}" destId="{E7166C11-3F1B-4105-8B94-8310C7DB3BC1}" srcOrd="2" destOrd="0" presId="urn:microsoft.com/office/officeart/2005/8/layout/gear1"/>
    <dgm:cxn modelId="{92A2AEA6-4A94-49F7-B99E-4D788FB6411C}" type="presParOf" srcId="{7212ADD8-0871-423E-97DE-B1E012D613D5}" destId="{E784D515-B9E9-4A8E-9A3D-F320B9023E57}" srcOrd="3" destOrd="0" presId="urn:microsoft.com/office/officeart/2005/8/layout/gear1"/>
    <dgm:cxn modelId="{516EADD2-AA90-43AB-BADC-0EA6BCB6485D}" type="presParOf" srcId="{7212ADD8-0871-423E-97DE-B1E012D613D5}" destId="{0650F7DD-5A7D-405C-8248-DEC532719F2A}" srcOrd="4" destOrd="0" presId="urn:microsoft.com/office/officeart/2005/8/layout/gear1"/>
    <dgm:cxn modelId="{D736621B-B5F6-4C63-BF03-D92658143DA6}" type="presParOf" srcId="{7212ADD8-0871-423E-97DE-B1E012D613D5}" destId="{58380465-41B3-4BE0-9E35-60A07B2B0D44}" srcOrd="5" destOrd="0" presId="urn:microsoft.com/office/officeart/2005/8/layout/gear1"/>
    <dgm:cxn modelId="{AB8F48AF-0820-4628-8AF1-16DF419E80D6}" type="presParOf" srcId="{7212ADD8-0871-423E-97DE-B1E012D613D5}" destId="{055BFD76-DDDF-438B-BE51-27DDFDA3E744}" srcOrd="6" destOrd="0" presId="urn:microsoft.com/office/officeart/2005/8/layout/gear1"/>
    <dgm:cxn modelId="{174594B4-2C86-4DE8-A1B1-ECB768A12011}" type="presParOf" srcId="{7212ADD8-0871-423E-97DE-B1E012D613D5}" destId="{B37F41CB-30C6-4458-BD9A-1F18EF75DF41}" srcOrd="7" destOrd="0" presId="urn:microsoft.com/office/officeart/2005/8/layout/gear1"/>
    <dgm:cxn modelId="{24165A86-4D00-4163-9561-CF27087C7DB6}" type="presParOf" srcId="{7212ADD8-0871-423E-97DE-B1E012D613D5}" destId="{ACECE9C0-E401-4B2D-B5EF-B9EBA37357CE}" srcOrd="8" destOrd="0" presId="urn:microsoft.com/office/officeart/2005/8/layout/gear1"/>
    <dgm:cxn modelId="{0E273D9C-6E20-4259-AEEB-84AD47B37DD4}" type="presParOf" srcId="{7212ADD8-0871-423E-97DE-B1E012D613D5}" destId="{0825FE10-FC98-44F4-9422-CFC430F4809E}" srcOrd="9" destOrd="0" presId="urn:microsoft.com/office/officeart/2005/8/layout/gear1"/>
    <dgm:cxn modelId="{DCF10EDA-4F42-4AAD-BB87-775EA2B884AF}" type="presParOf" srcId="{7212ADD8-0871-423E-97DE-B1E012D613D5}" destId="{A7464AB0-A34C-4C34-A4B4-5F97290BAA81}" srcOrd="10" destOrd="0" presId="urn:microsoft.com/office/officeart/2005/8/layout/gear1"/>
    <dgm:cxn modelId="{BB7DD10F-53F6-4759-8F3C-E3FFC3677B5A}" type="presParOf" srcId="{7212ADD8-0871-423E-97DE-B1E012D613D5}" destId="{69DD3AF8-A5FC-4DCA-85E8-487B7616AA71}" srcOrd="11" destOrd="0" presId="urn:microsoft.com/office/officeart/2005/8/layout/gear1"/>
    <dgm:cxn modelId="{01833A02-EC6C-4C6D-B8DD-C5B5465E5857}" type="presParOf" srcId="{7212ADD8-0871-423E-97DE-B1E012D613D5}" destId="{DF342FAF-FE5A-4E2E-9A91-7008C58F28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49C8E-74B1-41C9-A226-D2AFEBFF1359}" type="doc">
      <dgm:prSet loTypeId="urn:microsoft.com/office/officeart/2005/8/layout/radial1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814CB5-0341-4380-B453-E86BDF8CC729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Operation</a:t>
          </a:r>
        </a:p>
      </dgm:t>
    </dgm:pt>
    <dgm:pt modelId="{5463410B-F899-401F-A7C8-332DEDA45B36}" type="parTrans" cxnId="{59A49BF4-ABA8-4D9F-929D-0ADB7777781E}">
      <dgm:prSet/>
      <dgm:spPr/>
      <dgm:t>
        <a:bodyPr/>
        <a:lstStyle/>
        <a:p>
          <a:endParaRPr lang="en-US"/>
        </a:p>
      </dgm:t>
    </dgm:pt>
    <dgm:pt modelId="{C92E4FE2-07AC-49E6-95B2-17CBAAA004C0}" type="sibTrans" cxnId="{59A49BF4-ABA8-4D9F-929D-0ADB7777781E}">
      <dgm:prSet/>
      <dgm:spPr/>
      <dgm:t>
        <a:bodyPr/>
        <a:lstStyle/>
        <a:p>
          <a:endParaRPr lang="en-US"/>
        </a:p>
      </dgm:t>
    </dgm:pt>
    <dgm:pt modelId="{503A1A07-063A-4ED8-BAA0-D0C68E1F85FB}">
      <dgm:prSet phldrT="[Text]" custT="1"/>
      <dgm:spPr/>
      <dgm:t>
        <a:bodyPr/>
        <a:lstStyle/>
        <a:p>
          <a:r>
            <a:rPr lang="en-US" sz="1600" b="1" dirty="0"/>
            <a:t>8.1 Operational planning and control </a:t>
          </a:r>
        </a:p>
      </dgm:t>
    </dgm:pt>
    <dgm:pt modelId="{7F37099F-0AB5-4C44-A820-F8B5136E910D}" type="parTrans" cxnId="{D5752843-5A5C-4EBF-8DED-19A13BC7DBC1}">
      <dgm:prSet/>
      <dgm:spPr/>
      <dgm:t>
        <a:bodyPr/>
        <a:lstStyle/>
        <a:p>
          <a:endParaRPr lang="en-US"/>
        </a:p>
      </dgm:t>
    </dgm:pt>
    <dgm:pt modelId="{E68A39A2-6F8F-4DC4-A506-FA97ECA776B7}" type="sibTrans" cxnId="{D5752843-5A5C-4EBF-8DED-19A13BC7DBC1}">
      <dgm:prSet/>
      <dgm:spPr/>
      <dgm:t>
        <a:bodyPr/>
        <a:lstStyle/>
        <a:p>
          <a:endParaRPr lang="en-US"/>
        </a:p>
      </dgm:t>
    </dgm:pt>
    <dgm:pt modelId="{79FE579E-EB6C-4A74-AD85-AFDDF19312F0}">
      <dgm:prSet phldrT="[Text]" custT="1"/>
      <dgm:spPr/>
      <dgm:t>
        <a:bodyPr/>
        <a:lstStyle/>
        <a:p>
          <a:r>
            <a:rPr lang="en-US" sz="1600" b="1" dirty="0"/>
            <a:t>8.2 Requirements for products and services</a:t>
          </a:r>
        </a:p>
      </dgm:t>
    </dgm:pt>
    <dgm:pt modelId="{92145D17-8DA7-4A4F-9C93-16BAAB162CFE}" type="parTrans" cxnId="{27AEBBCE-539B-4F04-87AC-5F64B8C0E224}">
      <dgm:prSet/>
      <dgm:spPr/>
      <dgm:t>
        <a:bodyPr/>
        <a:lstStyle/>
        <a:p>
          <a:endParaRPr lang="en-US"/>
        </a:p>
      </dgm:t>
    </dgm:pt>
    <dgm:pt modelId="{9E4813E7-2317-4159-8B54-3CB23ED52742}" type="sibTrans" cxnId="{27AEBBCE-539B-4F04-87AC-5F64B8C0E224}">
      <dgm:prSet/>
      <dgm:spPr/>
      <dgm:t>
        <a:bodyPr/>
        <a:lstStyle/>
        <a:p>
          <a:endParaRPr lang="en-US"/>
        </a:p>
      </dgm:t>
    </dgm:pt>
    <dgm:pt modelId="{4EF52333-6F94-4426-B03B-A6E39E2D63C6}">
      <dgm:prSet phldrT="[Text]" phldr="1"/>
      <dgm:spPr/>
      <dgm:t>
        <a:bodyPr/>
        <a:lstStyle/>
        <a:p>
          <a:endParaRPr lang="en-US" dirty="0"/>
        </a:p>
      </dgm:t>
    </dgm:pt>
    <dgm:pt modelId="{0A6581EB-E5EC-4B91-9037-765C7B17FF4D}" type="parTrans" cxnId="{845321C2-586C-4C99-AB3F-3B23744219A5}">
      <dgm:prSet/>
      <dgm:spPr/>
      <dgm:t>
        <a:bodyPr/>
        <a:lstStyle/>
        <a:p>
          <a:endParaRPr lang="en-US"/>
        </a:p>
      </dgm:t>
    </dgm:pt>
    <dgm:pt modelId="{6A16EA82-5CFB-41E6-9486-AFFBC5B4DBF6}" type="sibTrans" cxnId="{845321C2-586C-4C99-AB3F-3B23744219A5}">
      <dgm:prSet/>
      <dgm:spPr/>
      <dgm:t>
        <a:bodyPr/>
        <a:lstStyle/>
        <a:p>
          <a:endParaRPr lang="en-US"/>
        </a:p>
      </dgm:t>
    </dgm:pt>
    <dgm:pt modelId="{2BBA4556-8EF0-4F17-A595-169B112CABA5}">
      <dgm:prSet phldrT="[Text]"/>
      <dgm:spPr/>
      <dgm:t>
        <a:bodyPr/>
        <a:lstStyle/>
        <a:p>
          <a:endParaRPr lang="en-US" dirty="0"/>
        </a:p>
      </dgm:t>
    </dgm:pt>
    <dgm:pt modelId="{B09CC0A8-00AE-4B39-96B5-222E833478C2}" type="parTrans" cxnId="{07DD8A64-E96A-434E-A5E2-5E59A8AE0C55}">
      <dgm:prSet/>
      <dgm:spPr/>
      <dgm:t>
        <a:bodyPr/>
        <a:lstStyle/>
        <a:p>
          <a:endParaRPr lang="en-US"/>
        </a:p>
      </dgm:t>
    </dgm:pt>
    <dgm:pt modelId="{E7B2ECE1-5DC4-4A9A-B05E-C50A1B6C739A}" type="sibTrans" cxnId="{07DD8A64-E96A-434E-A5E2-5E59A8AE0C55}">
      <dgm:prSet/>
      <dgm:spPr/>
      <dgm:t>
        <a:bodyPr/>
        <a:lstStyle/>
        <a:p>
          <a:endParaRPr lang="en-US"/>
        </a:p>
      </dgm:t>
    </dgm:pt>
    <dgm:pt modelId="{961283CF-5514-486B-9110-8A71A4363580}">
      <dgm:prSet phldrT="[Text]"/>
      <dgm:spPr/>
      <dgm:t>
        <a:bodyPr/>
        <a:lstStyle/>
        <a:p>
          <a:endParaRPr lang="en-US" dirty="0"/>
        </a:p>
      </dgm:t>
    </dgm:pt>
    <dgm:pt modelId="{32568FBF-745D-4DE9-9946-642E23D16CDC}" type="parTrans" cxnId="{8A64F95D-B1DF-40A8-9BF1-D5BF617BAE1B}">
      <dgm:prSet/>
      <dgm:spPr/>
      <dgm:t>
        <a:bodyPr/>
        <a:lstStyle/>
        <a:p>
          <a:endParaRPr lang="en-US"/>
        </a:p>
      </dgm:t>
    </dgm:pt>
    <dgm:pt modelId="{3806EFAB-EBE9-4BF6-89B0-1A7F7497414F}" type="sibTrans" cxnId="{8A64F95D-B1DF-40A8-9BF1-D5BF617BAE1B}">
      <dgm:prSet/>
      <dgm:spPr/>
      <dgm:t>
        <a:bodyPr/>
        <a:lstStyle/>
        <a:p>
          <a:endParaRPr lang="en-US"/>
        </a:p>
      </dgm:t>
    </dgm:pt>
    <dgm:pt modelId="{797E05B3-8B91-463E-A3F8-7E1FBEA820C6}">
      <dgm:prSet phldrT="[Text]"/>
      <dgm:spPr/>
      <dgm:t>
        <a:bodyPr/>
        <a:lstStyle/>
        <a:p>
          <a:endParaRPr lang="en-US" dirty="0"/>
        </a:p>
      </dgm:t>
    </dgm:pt>
    <dgm:pt modelId="{AF032ACD-121C-4B6B-9197-6E5AC4752885}" type="parTrans" cxnId="{7D154FDE-BFAD-46B4-93A7-B561301D8E00}">
      <dgm:prSet/>
      <dgm:spPr/>
      <dgm:t>
        <a:bodyPr/>
        <a:lstStyle/>
        <a:p>
          <a:endParaRPr lang="en-US"/>
        </a:p>
      </dgm:t>
    </dgm:pt>
    <dgm:pt modelId="{CFD4184A-7484-4E34-BACE-717C66BEF6A5}" type="sibTrans" cxnId="{7D154FDE-BFAD-46B4-93A7-B561301D8E00}">
      <dgm:prSet/>
      <dgm:spPr/>
      <dgm:t>
        <a:bodyPr/>
        <a:lstStyle/>
        <a:p>
          <a:endParaRPr lang="en-US"/>
        </a:p>
      </dgm:t>
    </dgm:pt>
    <dgm:pt modelId="{B8E69B88-0CFD-4E0A-AEF0-42455FD9D4A3}">
      <dgm:prSet phldrT="[Text]"/>
      <dgm:spPr/>
      <dgm:t>
        <a:bodyPr/>
        <a:lstStyle/>
        <a:p>
          <a:endParaRPr lang="en-US" dirty="0"/>
        </a:p>
      </dgm:t>
    </dgm:pt>
    <dgm:pt modelId="{B67CEB6C-4EFC-46AB-821F-9890973263FA}" type="parTrans" cxnId="{C3877A74-9F2B-457B-8B07-3D014A33E966}">
      <dgm:prSet/>
      <dgm:spPr/>
      <dgm:t>
        <a:bodyPr/>
        <a:lstStyle/>
        <a:p>
          <a:endParaRPr lang="en-US"/>
        </a:p>
      </dgm:t>
    </dgm:pt>
    <dgm:pt modelId="{6E6DEDCB-DAB5-4238-A52C-FDEC7D3BAA46}" type="sibTrans" cxnId="{C3877A74-9F2B-457B-8B07-3D014A33E966}">
      <dgm:prSet/>
      <dgm:spPr/>
      <dgm:t>
        <a:bodyPr/>
        <a:lstStyle/>
        <a:p>
          <a:endParaRPr lang="en-US"/>
        </a:p>
      </dgm:t>
    </dgm:pt>
    <dgm:pt modelId="{1F24E4CE-D420-4FCB-A852-46FB70A23CC9}">
      <dgm:prSet phldrT="[Text]"/>
      <dgm:spPr/>
      <dgm:t>
        <a:bodyPr/>
        <a:lstStyle/>
        <a:p>
          <a:endParaRPr lang="en-US" dirty="0"/>
        </a:p>
      </dgm:t>
    </dgm:pt>
    <dgm:pt modelId="{29FCADB3-D2BF-40AA-A563-6328CD6C99AB}" type="parTrans" cxnId="{6A0D243A-090C-429D-A2FC-B35AC7DF65F7}">
      <dgm:prSet/>
      <dgm:spPr/>
      <dgm:t>
        <a:bodyPr/>
        <a:lstStyle/>
        <a:p>
          <a:endParaRPr lang="en-US"/>
        </a:p>
      </dgm:t>
    </dgm:pt>
    <dgm:pt modelId="{04E6194C-EC1D-48C7-AEB4-5B3B65D1F8A4}" type="sibTrans" cxnId="{6A0D243A-090C-429D-A2FC-B35AC7DF65F7}">
      <dgm:prSet/>
      <dgm:spPr/>
      <dgm:t>
        <a:bodyPr/>
        <a:lstStyle/>
        <a:p>
          <a:endParaRPr lang="en-US"/>
        </a:p>
      </dgm:t>
    </dgm:pt>
    <dgm:pt modelId="{1F767124-B668-4911-997E-63BA9367F9EA}">
      <dgm:prSet custT="1"/>
      <dgm:spPr/>
      <dgm:t>
        <a:bodyPr/>
        <a:lstStyle/>
        <a:p>
          <a:r>
            <a:rPr lang="en-US" sz="1600" b="1" dirty="0"/>
            <a:t>8.3 Design and development of products and services</a:t>
          </a:r>
        </a:p>
      </dgm:t>
    </dgm:pt>
    <dgm:pt modelId="{B703187C-8644-4B2C-AB75-E60BD3A33CFA}" type="parTrans" cxnId="{9A733614-E0BF-4F70-89C6-F8B701A49866}">
      <dgm:prSet/>
      <dgm:spPr/>
      <dgm:t>
        <a:bodyPr/>
        <a:lstStyle/>
        <a:p>
          <a:endParaRPr lang="en-US"/>
        </a:p>
      </dgm:t>
    </dgm:pt>
    <dgm:pt modelId="{16DBB541-49FF-4C1D-AD4A-D7AC825F58A9}" type="sibTrans" cxnId="{9A733614-E0BF-4F70-89C6-F8B701A49866}">
      <dgm:prSet/>
      <dgm:spPr/>
      <dgm:t>
        <a:bodyPr/>
        <a:lstStyle/>
        <a:p>
          <a:endParaRPr lang="en-US"/>
        </a:p>
      </dgm:t>
    </dgm:pt>
    <dgm:pt modelId="{8E1683BA-E42F-4E42-BEB0-0399F77F8BDD}">
      <dgm:prSet custT="1"/>
      <dgm:spPr/>
      <dgm:t>
        <a:bodyPr/>
        <a:lstStyle/>
        <a:p>
          <a:pPr algn="ctr"/>
          <a:r>
            <a:rPr lang="en-US" sz="1600" b="1" dirty="0"/>
            <a:t>8.4 Control of externally provided processes , products and services</a:t>
          </a:r>
        </a:p>
      </dgm:t>
    </dgm:pt>
    <dgm:pt modelId="{38CD56BB-C41F-4F48-8210-61CDE7F5CA00}" type="parTrans" cxnId="{9CA1E75E-8971-49A7-89F4-9F4895673958}">
      <dgm:prSet/>
      <dgm:spPr/>
      <dgm:t>
        <a:bodyPr/>
        <a:lstStyle/>
        <a:p>
          <a:endParaRPr lang="en-US"/>
        </a:p>
      </dgm:t>
    </dgm:pt>
    <dgm:pt modelId="{1D5CFF46-92BD-4176-8487-8BD683A96750}" type="sibTrans" cxnId="{9CA1E75E-8971-49A7-89F4-9F4895673958}">
      <dgm:prSet/>
      <dgm:spPr/>
      <dgm:t>
        <a:bodyPr/>
        <a:lstStyle/>
        <a:p>
          <a:endParaRPr lang="en-US"/>
        </a:p>
      </dgm:t>
    </dgm:pt>
    <dgm:pt modelId="{34BDF976-0217-45DA-A577-2A677DF0B6BD}">
      <dgm:prSet custT="1"/>
      <dgm:spPr/>
      <dgm:t>
        <a:bodyPr/>
        <a:lstStyle/>
        <a:p>
          <a:pPr algn="ctr"/>
          <a:r>
            <a:rPr lang="en-US" sz="1600" b="1" dirty="0"/>
            <a:t>8.5 Production and service provision</a:t>
          </a:r>
        </a:p>
      </dgm:t>
    </dgm:pt>
    <dgm:pt modelId="{50C533EE-34BC-47BB-AF8D-3AF560F22F80}" type="parTrans" cxnId="{DFBD1187-0B60-4E14-B282-BEADA5EE6B35}">
      <dgm:prSet/>
      <dgm:spPr/>
      <dgm:t>
        <a:bodyPr/>
        <a:lstStyle/>
        <a:p>
          <a:endParaRPr lang="en-US"/>
        </a:p>
      </dgm:t>
    </dgm:pt>
    <dgm:pt modelId="{A541E123-8725-4482-A95D-EEE1EFC3B775}" type="sibTrans" cxnId="{DFBD1187-0B60-4E14-B282-BEADA5EE6B35}">
      <dgm:prSet/>
      <dgm:spPr/>
      <dgm:t>
        <a:bodyPr/>
        <a:lstStyle/>
        <a:p>
          <a:endParaRPr lang="en-US"/>
        </a:p>
      </dgm:t>
    </dgm:pt>
    <dgm:pt modelId="{56BA852B-36FF-4421-A833-ECEB68CFF6F6}">
      <dgm:prSet custT="1"/>
      <dgm:spPr/>
      <dgm:t>
        <a:bodyPr/>
        <a:lstStyle/>
        <a:p>
          <a:r>
            <a:rPr lang="en-US" sz="1600" b="1" dirty="0"/>
            <a:t>8.6 Release of products and services </a:t>
          </a:r>
        </a:p>
      </dgm:t>
    </dgm:pt>
    <dgm:pt modelId="{CC123CB0-499A-42EE-8FAD-2C8768F2AC76}" type="parTrans" cxnId="{E0EF7695-4281-43C4-B803-901E71CA4A4E}">
      <dgm:prSet/>
      <dgm:spPr/>
      <dgm:t>
        <a:bodyPr/>
        <a:lstStyle/>
        <a:p>
          <a:endParaRPr lang="en-US"/>
        </a:p>
      </dgm:t>
    </dgm:pt>
    <dgm:pt modelId="{70E316F4-D9FA-4AFC-9C55-177E01480E37}" type="sibTrans" cxnId="{E0EF7695-4281-43C4-B803-901E71CA4A4E}">
      <dgm:prSet/>
      <dgm:spPr/>
      <dgm:t>
        <a:bodyPr/>
        <a:lstStyle/>
        <a:p>
          <a:endParaRPr lang="en-US"/>
        </a:p>
      </dgm:t>
    </dgm:pt>
    <dgm:pt modelId="{8281EA70-4333-4EA5-9321-7FE98D0978BA}">
      <dgm:prSet custT="1"/>
      <dgm:spPr/>
      <dgm:t>
        <a:bodyPr/>
        <a:lstStyle/>
        <a:p>
          <a:r>
            <a:rPr lang="en-US" sz="1600" b="1" dirty="0"/>
            <a:t>8.7 Control of nonconforming outputs </a:t>
          </a:r>
        </a:p>
      </dgm:t>
    </dgm:pt>
    <dgm:pt modelId="{FFEC109D-DED3-42EC-929D-1034940176F4}" type="parTrans" cxnId="{B545CEA8-D295-4CA7-8718-0D26C8F98906}">
      <dgm:prSet/>
      <dgm:spPr/>
      <dgm:t>
        <a:bodyPr/>
        <a:lstStyle/>
        <a:p>
          <a:endParaRPr lang="en-US"/>
        </a:p>
      </dgm:t>
    </dgm:pt>
    <dgm:pt modelId="{555C4D6C-83BF-45EC-A7F7-96BC118B0B6F}" type="sibTrans" cxnId="{B545CEA8-D295-4CA7-8718-0D26C8F98906}">
      <dgm:prSet/>
      <dgm:spPr/>
      <dgm:t>
        <a:bodyPr/>
        <a:lstStyle/>
        <a:p>
          <a:endParaRPr lang="en-US"/>
        </a:p>
      </dgm:t>
    </dgm:pt>
    <dgm:pt modelId="{4547B1A0-0880-461D-B6CF-6474365908A7}" type="pres">
      <dgm:prSet presAssocID="{AFA49C8E-74B1-41C9-A226-D2AFEBFF135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004CD1-20BA-49A0-A209-B60293E265A4}" type="pres">
      <dgm:prSet presAssocID="{D9814CB5-0341-4380-B453-E86BDF8CC729}" presName="centerShape" presStyleLbl="node0" presStyleIdx="0" presStyleCnt="1" custScaleX="161310"/>
      <dgm:spPr/>
    </dgm:pt>
    <dgm:pt modelId="{2C925DA8-0CB1-4A5F-A472-9435CB97C346}" type="pres">
      <dgm:prSet presAssocID="{7F37099F-0AB5-4C44-A820-F8B5136E910D}" presName="Name9" presStyleLbl="parChTrans1D2" presStyleIdx="0" presStyleCnt="7"/>
      <dgm:spPr/>
    </dgm:pt>
    <dgm:pt modelId="{BF585ACC-0262-49A6-9B5D-619CB5445E29}" type="pres">
      <dgm:prSet presAssocID="{7F37099F-0AB5-4C44-A820-F8B5136E910D}" presName="connTx" presStyleLbl="parChTrans1D2" presStyleIdx="0" presStyleCnt="7"/>
      <dgm:spPr/>
    </dgm:pt>
    <dgm:pt modelId="{497B8648-BC72-4798-8EA6-A9E3643FB6F5}" type="pres">
      <dgm:prSet presAssocID="{503A1A07-063A-4ED8-BAA0-D0C68E1F85FB}" presName="node" presStyleLbl="node1" presStyleIdx="0" presStyleCnt="7" custScaleX="173075" custRadScaleRad="110579" custRadScaleInc="13525">
        <dgm:presLayoutVars>
          <dgm:bulletEnabled val="1"/>
        </dgm:presLayoutVars>
      </dgm:prSet>
      <dgm:spPr/>
    </dgm:pt>
    <dgm:pt modelId="{AB1D36F2-1831-412F-8136-2F52199C4D45}" type="pres">
      <dgm:prSet presAssocID="{92145D17-8DA7-4A4F-9C93-16BAAB162CFE}" presName="Name9" presStyleLbl="parChTrans1D2" presStyleIdx="1" presStyleCnt="7"/>
      <dgm:spPr/>
    </dgm:pt>
    <dgm:pt modelId="{0643699E-EB2A-440D-81D8-790D3E0B4094}" type="pres">
      <dgm:prSet presAssocID="{92145D17-8DA7-4A4F-9C93-16BAAB162CFE}" presName="connTx" presStyleLbl="parChTrans1D2" presStyleIdx="1" presStyleCnt="7"/>
      <dgm:spPr/>
    </dgm:pt>
    <dgm:pt modelId="{4C3E439D-899C-40C1-B4E4-E6FB79660B5B}" type="pres">
      <dgm:prSet presAssocID="{79FE579E-EB6C-4A74-AD85-AFDDF19312F0}" presName="node" presStyleLbl="node1" presStyleIdx="1" presStyleCnt="7" custScaleX="135228" custRadScaleRad="133520" custRadScaleInc="40497">
        <dgm:presLayoutVars>
          <dgm:bulletEnabled val="1"/>
        </dgm:presLayoutVars>
      </dgm:prSet>
      <dgm:spPr/>
    </dgm:pt>
    <dgm:pt modelId="{395C75A2-4220-4BB6-A014-214C2EE4BF76}" type="pres">
      <dgm:prSet presAssocID="{B703187C-8644-4B2C-AB75-E60BD3A33CFA}" presName="Name9" presStyleLbl="parChTrans1D2" presStyleIdx="2" presStyleCnt="7"/>
      <dgm:spPr/>
    </dgm:pt>
    <dgm:pt modelId="{252DE532-E410-4F37-A014-47ADCFBF99A3}" type="pres">
      <dgm:prSet presAssocID="{B703187C-8644-4B2C-AB75-E60BD3A33CFA}" presName="connTx" presStyleLbl="parChTrans1D2" presStyleIdx="2" presStyleCnt="7"/>
      <dgm:spPr/>
    </dgm:pt>
    <dgm:pt modelId="{801BE98A-3C2B-48E6-8603-426806C4B036}" type="pres">
      <dgm:prSet presAssocID="{1F767124-B668-4911-997E-63BA9367F9EA}" presName="node" presStyleLbl="node1" presStyleIdx="2" presStyleCnt="7" custScaleX="138687" custRadScaleRad="119566" custRadScaleInc="-6443">
        <dgm:presLayoutVars>
          <dgm:bulletEnabled val="1"/>
        </dgm:presLayoutVars>
      </dgm:prSet>
      <dgm:spPr/>
    </dgm:pt>
    <dgm:pt modelId="{CBF7B668-E800-4106-9B88-285488096D0F}" type="pres">
      <dgm:prSet presAssocID="{38CD56BB-C41F-4F48-8210-61CDE7F5CA00}" presName="Name9" presStyleLbl="parChTrans1D2" presStyleIdx="3" presStyleCnt="7"/>
      <dgm:spPr/>
    </dgm:pt>
    <dgm:pt modelId="{7C1D52C0-B967-4D6E-8ADD-5648A08072A1}" type="pres">
      <dgm:prSet presAssocID="{38CD56BB-C41F-4F48-8210-61CDE7F5CA00}" presName="connTx" presStyleLbl="parChTrans1D2" presStyleIdx="3" presStyleCnt="7"/>
      <dgm:spPr/>
    </dgm:pt>
    <dgm:pt modelId="{B8C10E19-CDA0-40C1-8FCA-F4EA67D3757D}" type="pres">
      <dgm:prSet presAssocID="{8E1683BA-E42F-4E42-BEB0-0399F77F8BDD}" presName="node" presStyleLbl="node1" presStyleIdx="3" presStyleCnt="7" custScaleX="172260" custScaleY="116197">
        <dgm:presLayoutVars>
          <dgm:bulletEnabled val="1"/>
        </dgm:presLayoutVars>
      </dgm:prSet>
      <dgm:spPr/>
    </dgm:pt>
    <dgm:pt modelId="{EB861FC1-97F1-4918-B84D-6724C5C864E3}" type="pres">
      <dgm:prSet presAssocID="{50C533EE-34BC-47BB-AF8D-3AF560F22F80}" presName="Name9" presStyleLbl="parChTrans1D2" presStyleIdx="4" presStyleCnt="7"/>
      <dgm:spPr/>
    </dgm:pt>
    <dgm:pt modelId="{522E82B9-DE8F-4BA4-BE03-3F3165CB04BD}" type="pres">
      <dgm:prSet presAssocID="{50C533EE-34BC-47BB-AF8D-3AF560F22F80}" presName="connTx" presStyleLbl="parChTrans1D2" presStyleIdx="4" presStyleCnt="7"/>
      <dgm:spPr/>
    </dgm:pt>
    <dgm:pt modelId="{7017966E-7ACF-43D9-B2DD-52FD4673C55F}" type="pres">
      <dgm:prSet presAssocID="{34BDF976-0217-45DA-A577-2A677DF0B6BD}" presName="node" presStyleLbl="node1" presStyleIdx="4" presStyleCnt="7" custScaleX="121489" custRadScaleRad="109160" custRadScaleInc="31647">
        <dgm:presLayoutVars>
          <dgm:bulletEnabled val="1"/>
        </dgm:presLayoutVars>
      </dgm:prSet>
      <dgm:spPr/>
    </dgm:pt>
    <dgm:pt modelId="{95078B48-20EB-4830-95AA-E83A81957B8B}" type="pres">
      <dgm:prSet presAssocID="{CC123CB0-499A-42EE-8FAD-2C8768F2AC76}" presName="Name9" presStyleLbl="parChTrans1D2" presStyleIdx="5" presStyleCnt="7"/>
      <dgm:spPr/>
    </dgm:pt>
    <dgm:pt modelId="{60172602-AFA2-4FDA-A69C-89BC5F03DD96}" type="pres">
      <dgm:prSet presAssocID="{CC123CB0-499A-42EE-8FAD-2C8768F2AC76}" presName="connTx" presStyleLbl="parChTrans1D2" presStyleIdx="5" presStyleCnt="7"/>
      <dgm:spPr/>
    </dgm:pt>
    <dgm:pt modelId="{28665824-4BEF-4E92-A3D3-EEA11884C22F}" type="pres">
      <dgm:prSet presAssocID="{56BA852B-36FF-4421-A833-ECEB68CFF6F6}" presName="node" presStyleLbl="node1" presStyleIdx="5" presStyleCnt="7" custScaleX="145480" custRadScaleRad="115724" custRadScaleInc="4977">
        <dgm:presLayoutVars>
          <dgm:bulletEnabled val="1"/>
        </dgm:presLayoutVars>
      </dgm:prSet>
      <dgm:spPr/>
    </dgm:pt>
    <dgm:pt modelId="{8E420A2A-A1DA-4C0D-A044-9B99DFA4188A}" type="pres">
      <dgm:prSet presAssocID="{FFEC109D-DED3-42EC-929D-1034940176F4}" presName="Name9" presStyleLbl="parChTrans1D2" presStyleIdx="6" presStyleCnt="7"/>
      <dgm:spPr/>
    </dgm:pt>
    <dgm:pt modelId="{C228A5AB-F6A0-45BF-BD1D-9EC6EB315BA3}" type="pres">
      <dgm:prSet presAssocID="{FFEC109D-DED3-42EC-929D-1034940176F4}" presName="connTx" presStyleLbl="parChTrans1D2" presStyleIdx="6" presStyleCnt="7"/>
      <dgm:spPr/>
    </dgm:pt>
    <dgm:pt modelId="{3F4D892F-D171-4AB9-951C-FDFB590B9B15}" type="pres">
      <dgm:prSet presAssocID="{8281EA70-4333-4EA5-9321-7FE98D0978BA}" presName="node" presStyleLbl="node1" presStyleIdx="6" presStyleCnt="7" custScaleX="156971" custScaleY="110079" custRadScaleRad="123276" custRadScaleInc="-29279">
        <dgm:presLayoutVars>
          <dgm:bulletEnabled val="1"/>
        </dgm:presLayoutVars>
      </dgm:prSet>
      <dgm:spPr/>
    </dgm:pt>
  </dgm:ptLst>
  <dgm:cxnLst>
    <dgm:cxn modelId="{9A733614-E0BF-4F70-89C6-F8B701A49866}" srcId="{D9814CB5-0341-4380-B453-E86BDF8CC729}" destId="{1F767124-B668-4911-997E-63BA9367F9EA}" srcOrd="2" destOrd="0" parTransId="{B703187C-8644-4B2C-AB75-E60BD3A33CFA}" sibTransId="{16DBB541-49FF-4C1D-AD4A-D7AC825F58A9}"/>
    <dgm:cxn modelId="{932B8915-2EC3-4C19-A455-B34794A7FB42}" type="presOf" srcId="{8281EA70-4333-4EA5-9321-7FE98D0978BA}" destId="{3F4D892F-D171-4AB9-951C-FDFB590B9B15}" srcOrd="0" destOrd="0" presId="urn:microsoft.com/office/officeart/2005/8/layout/radial1"/>
    <dgm:cxn modelId="{C57C881C-DA80-43B9-949E-1370CA695C0A}" type="presOf" srcId="{7F37099F-0AB5-4C44-A820-F8B5136E910D}" destId="{2C925DA8-0CB1-4A5F-A472-9435CB97C346}" srcOrd="0" destOrd="0" presId="urn:microsoft.com/office/officeart/2005/8/layout/radial1"/>
    <dgm:cxn modelId="{6A0D243A-090C-429D-A2FC-B35AC7DF65F7}" srcId="{AFA49C8E-74B1-41C9-A226-D2AFEBFF1359}" destId="{1F24E4CE-D420-4FCB-A852-46FB70A23CC9}" srcOrd="2" destOrd="0" parTransId="{29FCADB3-D2BF-40AA-A563-6328CD6C99AB}" sibTransId="{04E6194C-EC1D-48C7-AEB4-5B3B65D1F8A4}"/>
    <dgm:cxn modelId="{8A64F95D-B1DF-40A8-9BF1-D5BF617BAE1B}" srcId="{4EF52333-6F94-4426-B03B-A6E39E2D63C6}" destId="{961283CF-5514-486B-9110-8A71A4363580}" srcOrd="1" destOrd="0" parTransId="{32568FBF-745D-4DE9-9946-642E23D16CDC}" sibTransId="{3806EFAB-EBE9-4BF6-89B0-1A7F7497414F}"/>
    <dgm:cxn modelId="{9CA1E75E-8971-49A7-89F4-9F4895673958}" srcId="{D9814CB5-0341-4380-B453-E86BDF8CC729}" destId="{8E1683BA-E42F-4E42-BEB0-0399F77F8BDD}" srcOrd="3" destOrd="0" parTransId="{38CD56BB-C41F-4F48-8210-61CDE7F5CA00}" sibTransId="{1D5CFF46-92BD-4176-8487-8BD683A96750}"/>
    <dgm:cxn modelId="{D5752843-5A5C-4EBF-8DED-19A13BC7DBC1}" srcId="{D9814CB5-0341-4380-B453-E86BDF8CC729}" destId="{503A1A07-063A-4ED8-BAA0-D0C68E1F85FB}" srcOrd="0" destOrd="0" parTransId="{7F37099F-0AB5-4C44-A820-F8B5136E910D}" sibTransId="{E68A39A2-6F8F-4DC4-A506-FA97ECA776B7}"/>
    <dgm:cxn modelId="{0F8D8243-469B-4469-8078-7D20F80F0685}" type="presOf" srcId="{56BA852B-36FF-4421-A833-ECEB68CFF6F6}" destId="{28665824-4BEF-4E92-A3D3-EEA11884C22F}" srcOrd="0" destOrd="0" presId="urn:microsoft.com/office/officeart/2005/8/layout/radial1"/>
    <dgm:cxn modelId="{07DD8A64-E96A-434E-A5E2-5E59A8AE0C55}" srcId="{4EF52333-6F94-4426-B03B-A6E39E2D63C6}" destId="{2BBA4556-8EF0-4F17-A595-169B112CABA5}" srcOrd="0" destOrd="0" parTransId="{B09CC0A8-00AE-4B39-96B5-222E833478C2}" sibTransId="{E7B2ECE1-5DC4-4A9A-B05E-C50A1B6C739A}"/>
    <dgm:cxn modelId="{4EE79869-131D-4B24-A96C-BE8FCDA7AD28}" type="presOf" srcId="{CC123CB0-499A-42EE-8FAD-2C8768F2AC76}" destId="{60172602-AFA2-4FDA-A69C-89BC5F03DD96}" srcOrd="1" destOrd="0" presId="urn:microsoft.com/office/officeart/2005/8/layout/radial1"/>
    <dgm:cxn modelId="{926C2D4B-3394-43F1-B55B-A3362E54B1B0}" type="presOf" srcId="{79FE579E-EB6C-4A74-AD85-AFDDF19312F0}" destId="{4C3E439D-899C-40C1-B4E4-E6FB79660B5B}" srcOrd="0" destOrd="0" presId="urn:microsoft.com/office/officeart/2005/8/layout/radial1"/>
    <dgm:cxn modelId="{2656FE4B-1856-48EF-8630-07F4433E4AE6}" type="presOf" srcId="{38CD56BB-C41F-4F48-8210-61CDE7F5CA00}" destId="{7C1D52C0-B967-4D6E-8ADD-5648A08072A1}" srcOrd="1" destOrd="0" presId="urn:microsoft.com/office/officeart/2005/8/layout/radial1"/>
    <dgm:cxn modelId="{C3877A74-9F2B-457B-8B07-3D014A33E966}" srcId="{4EF52333-6F94-4426-B03B-A6E39E2D63C6}" destId="{B8E69B88-0CFD-4E0A-AEF0-42455FD9D4A3}" srcOrd="3" destOrd="0" parTransId="{B67CEB6C-4EFC-46AB-821F-9890973263FA}" sibTransId="{6E6DEDCB-DAB5-4238-A52C-FDEC7D3BAA46}"/>
    <dgm:cxn modelId="{9CF1BA54-C5CD-41FF-B8C7-C937113F7C6B}" type="presOf" srcId="{B703187C-8644-4B2C-AB75-E60BD3A33CFA}" destId="{395C75A2-4220-4BB6-A014-214C2EE4BF76}" srcOrd="0" destOrd="0" presId="urn:microsoft.com/office/officeart/2005/8/layout/radial1"/>
    <dgm:cxn modelId="{C8B2607E-7B6F-4C12-8F12-467198D1A7EF}" type="presOf" srcId="{FFEC109D-DED3-42EC-929D-1034940176F4}" destId="{C228A5AB-F6A0-45BF-BD1D-9EC6EB315BA3}" srcOrd="1" destOrd="0" presId="urn:microsoft.com/office/officeart/2005/8/layout/radial1"/>
    <dgm:cxn modelId="{D82D8184-C0D1-4FB8-BDB3-C97D98D89B39}" type="presOf" srcId="{7F37099F-0AB5-4C44-A820-F8B5136E910D}" destId="{BF585ACC-0262-49A6-9B5D-619CB5445E29}" srcOrd="1" destOrd="0" presId="urn:microsoft.com/office/officeart/2005/8/layout/radial1"/>
    <dgm:cxn modelId="{DFBD1187-0B60-4E14-B282-BEADA5EE6B35}" srcId="{D9814CB5-0341-4380-B453-E86BDF8CC729}" destId="{34BDF976-0217-45DA-A577-2A677DF0B6BD}" srcOrd="4" destOrd="0" parTransId="{50C533EE-34BC-47BB-AF8D-3AF560F22F80}" sibTransId="{A541E123-8725-4482-A95D-EEE1EFC3B775}"/>
    <dgm:cxn modelId="{77A9F189-0B74-4520-857C-8087E3B656FF}" type="presOf" srcId="{B703187C-8644-4B2C-AB75-E60BD3A33CFA}" destId="{252DE532-E410-4F37-A014-47ADCFBF99A3}" srcOrd="1" destOrd="0" presId="urn:microsoft.com/office/officeart/2005/8/layout/radial1"/>
    <dgm:cxn modelId="{27202C8F-D6A9-4073-9174-F087262457BB}" type="presOf" srcId="{1F767124-B668-4911-997E-63BA9367F9EA}" destId="{801BE98A-3C2B-48E6-8603-426806C4B036}" srcOrd="0" destOrd="0" presId="urn:microsoft.com/office/officeart/2005/8/layout/radial1"/>
    <dgm:cxn modelId="{E0EF7695-4281-43C4-B803-901E71CA4A4E}" srcId="{D9814CB5-0341-4380-B453-E86BDF8CC729}" destId="{56BA852B-36FF-4421-A833-ECEB68CFF6F6}" srcOrd="5" destOrd="0" parTransId="{CC123CB0-499A-42EE-8FAD-2C8768F2AC76}" sibTransId="{70E316F4-D9FA-4AFC-9C55-177E01480E37}"/>
    <dgm:cxn modelId="{D9AC829E-0E49-4BC0-9CB1-A55E3F0DB78D}" type="presOf" srcId="{50C533EE-34BC-47BB-AF8D-3AF560F22F80}" destId="{522E82B9-DE8F-4BA4-BE03-3F3165CB04BD}" srcOrd="1" destOrd="0" presId="urn:microsoft.com/office/officeart/2005/8/layout/radial1"/>
    <dgm:cxn modelId="{4BB3519F-5D71-4F78-9F6A-F4CD36B1E5AB}" type="presOf" srcId="{AFA49C8E-74B1-41C9-A226-D2AFEBFF1359}" destId="{4547B1A0-0880-461D-B6CF-6474365908A7}" srcOrd="0" destOrd="0" presId="urn:microsoft.com/office/officeart/2005/8/layout/radial1"/>
    <dgm:cxn modelId="{B545CEA8-D295-4CA7-8718-0D26C8F98906}" srcId="{D9814CB5-0341-4380-B453-E86BDF8CC729}" destId="{8281EA70-4333-4EA5-9321-7FE98D0978BA}" srcOrd="6" destOrd="0" parTransId="{FFEC109D-DED3-42EC-929D-1034940176F4}" sibTransId="{555C4D6C-83BF-45EC-A7F7-96BC118B0B6F}"/>
    <dgm:cxn modelId="{166F38AA-18FB-44A5-8D40-D8C700C722F1}" type="presOf" srcId="{503A1A07-063A-4ED8-BAA0-D0C68E1F85FB}" destId="{497B8648-BC72-4798-8EA6-A9E3643FB6F5}" srcOrd="0" destOrd="0" presId="urn:microsoft.com/office/officeart/2005/8/layout/radial1"/>
    <dgm:cxn modelId="{D6491AAC-0DCA-4F0E-AFDF-9A41711C723C}" type="presOf" srcId="{92145D17-8DA7-4A4F-9C93-16BAAB162CFE}" destId="{AB1D36F2-1831-412F-8136-2F52199C4D45}" srcOrd="0" destOrd="0" presId="urn:microsoft.com/office/officeart/2005/8/layout/radial1"/>
    <dgm:cxn modelId="{313505AF-7D46-4C82-91D0-DF4EC066C494}" type="presOf" srcId="{92145D17-8DA7-4A4F-9C93-16BAAB162CFE}" destId="{0643699E-EB2A-440D-81D8-790D3E0B4094}" srcOrd="1" destOrd="0" presId="urn:microsoft.com/office/officeart/2005/8/layout/radial1"/>
    <dgm:cxn modelId="{874A74AF-48A7-49B6-AB3A-84651065CE70}" type="presOf" srcId="{34BDF976-0217-45DA-A577-2A677DF0B6BD}" destId="{7017966E-7ACF-43D9-B2DD-52FD4673C55F}" srcOrd="0" destOrd="0" presId="urn:microsoft.com/office/officeart/2005/8/layout/radial1"/>
    <dgm:cxn modelId="{CBE041B9-0941-4DE7-83B7-97B7E24CC71C}" type="presOf" srcId="{FFEC109D-DED3-42EC-929D-1034940176F4}" destId="{8E420A2A-A1DA-4C0D-A044-9B99DFA4188A}" srcOrd="0" destOrd="0" presId="urn:microsoft.com/office/officeart/2005/8/layout/radial1"/>
    <dgm:cxn modelId="{845321C2-586C-4C99-AB3F-3B23744219A5}" srcId="{AFA49C8E-74B1-41C9-A226-D2AFEBFF1359}" destId="{4EF52333-6F94-4426-B03B-A6E39E2D63C6}" srcOrd="1" destOrd="0" parTransId="{0A6581EB-E5EC-4B91-9037-765C7B17FF4D}" sibTransId="{6A16EA82-5CFB-41E6-9486-AFFBC5B4DBF6}"/>
    <dgm:cxn modelId="{27AEBBCE-539B-4F04-87AC-5F64B8C0E224}" srcId="{D9814CB5-0341-4380-B453-E86BDF8CC729}" destId="{79FE579E-EB6C-4A74-AD85-AFDDF19312F0}" srcOrd="1" destOrd="0" parTransId="{92145D17-8DA7-4A4F-9C93-16BAAB162CFE}" sibTransId="{9E4813E7-2317-4159-8B54-3CB23ED52742}"/>
    <dgm:cxn modelId="{963223D7-CE18-4462-A502-87E1E621179D}" type="presOf" srcId="{CC123CB0-499A-42EE-8FAD-2C8768F2AC76}" destId="{95078B48-20EB-4830-95AA-E83A81957B8B}" srcOrd="0" destOrd="0" presId="urn:microsoft.com/office/officeart/2005/8/layout/radial1"/>
    <dgm:cxn modelId="{69B9F2D9-0604-452C-A384-3ECC1BC23184}" type="presOf" srcId="{50C533EE-34BC-47BB-AF8D-3AF560F22F80}" destId="{EB861FC1-97F1-4918-B84D-6724C5C864E3}" srcOrd="0" destOrd="0" presId="urn:microsoft.com/office/officeart/2005/8/layout/radial1"/>
    <dgm:cxn modelId="{7D154FDE-BFAD-46B4-93A7-B561301D8E00}" srcId="{4EF52333-6F94-4426-B03B-A6E39E2D63C6}" destId="{797E05B3-8B91-463E-A3F8-7E1FBEA820C6}" srcOrd="2" destOrd="0" parTransId="{AF032ACD-121C-4B6B-9197-6E5AC4752885}" sibTransId="{CFD4184A-7484-4E34-BACE-717C66BEF6A5}"/>
    <dgm:cxn modelId="{961AFAEE-D2F5-4083-B6DC-65400644C85F}" type="presOf" srcId="{38CD56BB-C41F-4F48-8210-61CDE7F5CA00}" destId="{CBF7B668-E800-4106-9B88-285488096D0F}" srcOrd="0" destOrd="0" presId="urn:microsoft.com/office/officeart/2005/8/layout/radial1"/>
    <dgm:cxn modelId="{8FDE20F0-70EE-4B62-AED6-FA43BDFCB337}" type="presOf" srcId="{D9814CB5-0341-4380-B453-E86BDF8CC729}" destId="{2E004CD1-20BA-49A0-A209-B60293E265A4}" srcOrd="0" destOrd="0" presId="urn:microsoft.com/office/officeart/2005/8/layout/radial1"/>
    <dgm:cxn modelId="{59A49BF4-ABA8-4D9F-929D-0ADB7777781E}" srcId="{AFA49C8E-74B1-41C9-A226-D2AFEBFF1359}" destId="{D9814CB5-0341-4380-B453-E86BDF8CC729}" srcOrd="0" destOrd="0" parTransId="{5463410B-F899-401F-A7C8-332DEDA45B36}" sibTransId="{C92E4FE2-07AC-49E6-95B2-17CBAAA004C0}"/>
    <dgm:cxn modelId="{A5A82AFB-1357-43DC-B930-8F7D29D3E911}" type="presOf" srcId="{8E1683BA-E42F-4E42-BEB0-0399F77F8BDD}" destId="{B8C10E19-CDA0-40C1-8FCA-F4EA67D3757D}" srcOrd="0" destOrd="0" presId="urn:microsoft.com/office/officeart/2005/8/layout/radial1"/>
    <dgm:cxn modelId="{4AE2C984-AF93-441B-9FF7-93AE7CC73F7E}" type="presParOf" srcId="{4547B1A0-0880-461D-B6CF-6474365908A7}" destId="{2E004CD1-20BA-49A0-A209-B60293E265A4}" srcOrd="0" destOrd="0" presId="urn:microsoft.com/office/officeart/2005/8/layout/radial1"/>
    <dgm:cxn modelId="{832843F5-16DD-49AD-B836-9D2016115F40}" type="presParOf" srcId="{4547B1A0-0880-461D-B6CF-6474365908A7}" destId="{2C925DA8-0CB1-4A5F-A472-9435CB97C346}" srcOrd="1" destOrd="0" presId="urn:microsoft.com/office/officeart/2005/8/layout/radial1"/>
    <dgm:cxn modelId="{7F383E36-7298-4C0E-BCBC-7856DF7FA9A0}" type="presParOf" srcId="{2C925DA8-0CB1-4A5F-A472-9435CB97C346}" destId="{BF585ACC-0262-49A6-9B5D-619CB5445E29}" srcOrd="0" destOrd="0" presId="urn:microsoft.com/office/officeart/2005/8/layout/radial1"/>
    <dgm:cxn modelId="{9A1890CD-8F80-4CE3-887B-884EEE4BCD59}" type="presParOf" srcId="{4547B1A0-0880-461D-B6CF-6474365908A7}" destId="{497B8648-BC72-4798-8EA6-A9E3643FB6F5}" srcOrd="2" destOrd="0" presId="urn:microsoft.com/office/officeart/2005/8/layout/radial1"/>
    <dgm:cxn modelId="{847F2F23-DF5D-42C0-896F-D7537D8D6EC7}" type="presParOf" srcId="{4547B1A0-0880-461D-B6CF-6474365908A7}" destId="{AB1D36F2-1831-412F-8136-2F52199C4D45}" srcOrd="3" destOrd="0" presId="urn:microsoft.com/office/officeart/2005/8/layout/radial1"/>
    <dgm:cxn modelId="{38F37E2B-ECF6-419A-A07C-AD26F6B41ECC}" type="presParOf" srcId="{AB1D36F2-1831-412F-8136-2F52199C4D45}" destId="{0643699E-EB2A-440D-81D8-790D3E0B4094}" srcOrd="0" destOrd="0" presId="urn:microsoft.com/office/officeart/2005/8/layout/radial1"/>
    <dgm:cxn modelId="{7361983C-CCE6-4C31-AB74-C2E79C8F26E6}" type="presParOf" srcId="{4547B1A0-0880-461D-B6CF-6474365908A7}" destId="{4C3E439D-899C-40C1-B4E4-E6FB79660B5B}" srcOrd="4" destOrd="0" presId="urn:microsoft.com/office/officeart/2005/8/layout/radial1"/>
    <dgm:cxn modelId="{7AFE6E9A-FC15-4D3C-A170-B17A9662502D}" type="presParOf" srcId="{4547B1A0-0880-461D-B6CF-6474365908A7}" destId="{395C75A2-4220-4BB6-A014-214C2EE4BF76}" srcOrd="5" destOrd="0" presId="urn:microsoft.com/office/officeart/2005/8/layout/radial1"/>
    <dgm:cxn modelId="{C32C7662-706E-46CF-A7FB-D0B519A6B663}" type="presParOf" srcId="{395C75A2-4220-4BB6-A014-214C2EE4BF76}" destId="{252DE532-E410-4F37-A014-47ADCFBF99A3}" srcOrd="0" destOrd="0" presId="urn:microsoft.com/office/officeart/2005/8/layout/radial1"/>
    <dgm:cxn modelId="{6778E761-9C37-4816-9D94-B8C6AC7AACDC}" type="presParOf" srcId="{4547B1A0-0880-461D-B6CF-6474365908A7}" destId="{801BE98A-3C2B-48E6-8603-426806C4B036}" srcOrd="6" destOrd="0" presId="urn:microsoft.com/office/officeart/2005/8/layout/radial1"/>
    <dgm:cxn modelId="{2D790A8C-2648-46D2-9432-14FE6430F141}" type="presParOf" srcId="{4547B1A0-0880-461D-B6CF-6474365908A7}" destId="{CBF7B668-E800-4106-9B88-285488096D0F}" srcOrd="7" destOrd="0" presId="urn:microsoft.com/office/officeart/2005/8/layout/radial1"/>
    <dgm:cxn modelId="{C33575DC-9F1C-4656-A981-162C2D10FCFC}" type="presParOf" srcId="{CBF7B668-E800-4106-9B88-285488096D0F}" destId="{7C1D52C0-B967-4D6E-8ADD-5648A08072A1}" srcOrd="0" destOrd="0" presId="urn:microsoft.com/office/officeart/2005/8/layout/radial1"/>
    <dgm:cxn modelId="{60A23EF5-8EFE-43E2-B019-CAF7D8023465}" type="presParOf" srcId="{4547B1A0-0880-461D-B6CF-6474365908A7}" destId="{B8C10E19-CDA0-40C1-8FCA-F4EA67D3757D}" srcOrd="8" destOrd="0" presId="urn:microsoft.com/office/officeart/2005/8/layout/radial1"/>
    <dgm:cxn modelId="{CEF2D7C8-C76F-4503-AC51-89416FB27DAD}" type="presParOf" srcId="{4547B1A0-0880-461D-B6CF-6474365908A7}" destId="{EB861FC1-97F1-4918-B84D-6724C5C864E3}" srcOrd="9" destOrd="0" presId="urn:microsoft.com/office/officeart/2005/8/layout/radial1"/>
    <dgm:cxn modelId="{CCEC089B-2A56-446A-8C8A-4711BB25BD19}" type="presParOf" srcId="{EB861FC1-97F1-4918-B84D-6724C5C864E3}" destId="{522E82B9-DE8F-4BA4-BE03-3F3165CB04BD}" srcOrd="0" destOrd="0" presId="urn:microsoft.com/office/officeart/2005/8/layout/radial1"/>
    <dgm:cxn modelId="{810A3164-B000-4ECF-8D93-65EBEE00D76A}" type="presParOf" srcId="{4547B1A0-0880-461D-B6CF-6474365908A7}" destId="{7017966E-7ACF-43D9-B2DD-52FD4673C55F}" srcOrd="10" destOrd="0" presId="urn:microsoft.com/office/officeart/2005/8/layout/radial1"/>
    <dgm:cxn modelId="{B206503F-6074-4D50-8BDB-4338288F1B33}" type="presParOf" srcId="{4547B1A0-0880-461D-B6CF-6474365908A7}" destId="{95078B48-20EB-4830-95AA-E83A81957B8B}" srcOrd="11" destOrd="0" presId="urn:microsoft.com/office/officeart/2005/8/layout/radial1"/>
    <dgm:cxn modelId="{B51DC984-C86C-4686-AA20-3000B471DDCB}" type="presParOf" srcId="{95078B48-20EB-4830-95AA-E83A81957B8B}" destId="{60172602-AFA2-4FDA-A69C-89BC5F03DD96}" srcOrd="0" destOrd="0" presId="urn:microsoft.com/office/officeart/2005/8/layout/radial1"/>
    <dgm:cxn modelId="{FF5B213C-E9D9-4030-9CC5-204B4E3A62FD}" type="presParOf" srcId="{4547B1A0-0880-461D-B6CF-6474365908A7}" destId="{28665824-4BEF-4E92-A3D3-EEA11884C22F}" srcOrd="12" destOrd="0" presId="urn:microsoft.com/office/officeart/2005/8/layout/radial1"/>
    <dgm:cxn modelId="{25A23FF2-8103-45B1-824E-5CD512F39C58}" type="presParOf" srcId="{4547B1A0-0880-461D-B6CF-6474365908A7}" destId="{8E420A2A-A1DA-4C0D-A044-9B99DFA4188A}" srcOrd="13" destOrd="0" presId="urn:microsoft.com/office/officeart/2005/8/layout/radial1"/>
    <dgm:cxn modelId="{61D10407-90E7-44E3-AD3E-645F94705916}" type="presParOf" srcId="{8E420A2A-A1DA-4C0D-A044-9B99DFA4188A}" destId="{C228A5AB-F6A0-45BF-BD1D-9EC6EB315BA3}" srcOrd="0" destOrd="0" presId="urn:microsoft.com/office/officeart/2005/8/layout/radial1"/>
    <dgm:cxn modelId="{AE2D6CA8-FC80-4909-810B-B80A777DB1E6}" type="presParOf" srcId="{4547B1A0-0880-461D-B6CF-6474365908A7}" destId="{3F4D892F-D171-4AB9-951C-FDFB590B9B1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F81AAC-AEF6-428A-A9B7-DD04B051D445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730D9D-2201-4074-B48B-D9FD3810E0DB}">
      <dgm:prSet phldrT="[Text]"/>
      <dgm:spPr/>
      <dgm:t>
        <a:bodyPr/>
        <a:lstStyle/>
        <a:p>
          <a:r>
            <a:rPr lang="en-US" b="1" dirty="0"/>
            <a:t>Performance Evaluation</a:t>
          </a:r>
        </a:p>
      </dgm:t>
    </dgm:pt>
    <dgm:pt modelId="{F567CF6D-E08E-49BE-9903-B5FA998C85D6}" type="parTrans" cxnId="{AF642DC4-CE63-44BD-AEF1-451F92611EDA}">
      <dgm:prSet/>
      <dgm:spPr/>
      <dgm:t>
        <a:bodyPr/>
        <a:lstStyle/>
        <a:p>
          <a:endParaRPr lang="en-US" b="1"/>
        </a:p>
      </dgm:t>
    </dgm:pt>
    <dgm:pt modelId="{45ACFEB3-AB13-4168-8B35-4CD2379CB831}" type="sibTrans" cxnId="{AF642DC4-CE63-44BD-AEF1-451F92611EDA}">
      <dgm:prSet/>
      <dgm:spPr/>
      <dgm:t>
        <a:bodyPr/>
        <a:lstStyle/>
        <a:p>
          <a:endParaRPr lang="en-US" b="1"/>
        </a:p>
      </dgm:t>
    </dgm:pt>
    <dgm:pt modelId="{169C9D5C-4E96-493C-9A23-E3FEF6546FEA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</a:rPr>
            <a:t>9.1 Monitoring, measurement, analysis and evaluation</a:t>
          </a:r>
        </a:p>
      </dgm:t>
    </dgm:pt>
    <dgm:pt modelId="{5F23DEEC-23D0-4466-A598-B0CE02DDE713}" type="parTrans" cxnId="{D4EB4211-7B33-4A2E-8D13-92086B5A5D9E}">
      <dgm:prSet/>
      <dgm:spPr/>
      <dgm:t>
        <a:bodyPr/>
        <a:lstStyle/>
        <a:p>
          <a:endParaRPr lang="en-US" b="1"/>
        </a:p>
      </dgm:t>
    </dgm:pt>
    <dgm:pt modelId="{8D73D742-D5E2-454B-B413-43B3E49ED3E3}" type="sibTrans" cxnId="{D4EB4211-7B33-4A2E-8D13-92086B5A5D9E}">
      <dgm:prSet/>
      <dgm:spPr/>
      <dgm:t>
        <a:bodyPr/>
        <a:lstStyle/>
        <a:p>
          <a:endParaRPr lang="en-US" b="1"/>
        </a:p>
      </dgm:t>
    </dgm:pt>
    <dgm:pt modelId="{C5797C07-C040-44B0-88F7-D920A8CAB49B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9.2 Internal Audit</a:t>
          </a:r>
        </a:p>
      </dgm:t>
    </dgm:pt>
    <dgm:pt modelId="{3D840FC1-4A03-4A2E-BE23-51B717300B3F}" type="parTrans" cxnId="{24D7CAD4-8172-47F2-8F60-F75D5FBA163E}">
      <dgm:prSet/>
      <dgm:spPr/>
      <dgm:t>
        <a:bodyPr/>
        <a:lstStyle/>
        <a:p>
          <a:endParaRPr lang="en-US" b="1"/>
        </a:p>
      </dgm:t>
    </dgm:pt>
    <dgm:pt modelId="{779A90B5-D772-415C-BBAA-F880F9474015}" type="sibTrans" cxnId="{24D7CAD4-8172-47F2-8F60-F75D5FBA163E}">
      <dgm:prSet/>
      <dgm:spPr/>
      <dgm:t>
        <a:bodyPr/>
        <a:lstStyle/>
        <a:p>
          <a:endParaRPr lang="en-US" b="1"/>
        </a:p>
      </dgm:t>
    </dgm:pt>
    <dgm:pt modelId="{E0DB7743-A21B-46BA-A23B-4B331472A854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9.3 Management Review</a:t>
          </a:r>
        </a:p>
      </dgm:t>
    </dgm:pt>
    <dgm:pt modelId="{74900163-8B38-4873-B8BA-8B7A4FF384DA}" type="parTrans" cxnId="{35141205-1584-4E22-B532-C7D18F2F0F5F}">
      <dgm:prSet/>
      <dgm:spPr/>
      <dgm:t>
        <a:bodyPr/>
        <a:lstStyle/>
        <a:p>
          <a:endParaRPr lang="en-US" b="1"/>
        </a:p>
      </dgm:t>
    </dgm:pt>
    <dgm:pt modelId="{F395FD41-ECF7-41A8-963B-E6AC150F5CD6}" type="sibTrans" cxnId="{35141205-1584-4E22-B532-C7D18F2F0F5F}">
      <dgm:prSet/>
      <dgm:spPr/>
      <dgm:t>
        <a:bodyPr/>
        <a:lstStyle/>
        <a:p>
          <a:endParaRPr lang="en-US" b="1"/>
        </a:p>
      </dgm:t>
    </dgm:pt>
    <dgm:pt modelId="{03D3B96F-231E-4064-96F7-50063AF521F5}" type="pres">
      <dgm:prSet presAssocID="{8BF81AAC-AEF6-428A-A9B7-DD04B051D4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4992BB-A885-4886-91B6-4F64728A2361}" type="pres">
      <dgm:prSet presAssocID="{BF730D9D-2201-4074-B48B-D9FD3810E0DB}" presName="singleCycle" presStyleCnt="0"/>
      <dgm:spPr/>
    </dgm:pt>
    <dgm:pt modelId="{916BBF45-A477-41E7-B9CB-215B4302F41B}" type="pres">
      <dgm:prSet presAssocID="{BF730D9D-2201-4074-B48B-D9FD3810E0DB}" presName="singleCenter" presStyleLbl="node1" presStyleIdx="0" presStyleCnt="4" custScaleX="162801" custScaleY="103922">
        <dgm:presLayoutVars>
          <dgm:chMax val="7"/>
          <dgm:chPref val="7"/>
        </dgm:presLayoutVars>
      </dgm:prSet>
      <dgm:spPr/>
    </dgm:pt>
    <dgm:pt modelId="{E22B36F4-D8E5-4B93-A7DC-A43D93FEE3A9}" type="pres">
      <dgm:prSet presAssocID="{5F23DEEC-23D0-4466-A598-B0CE02DDE713}" presName="Name56" presStyleLbl="parChTrans1D2" presStyleIdx="0" presStyleCnt="3"/>
      <dgm:spPr/>
    </dgm:pt>
    <dgm:pt modelId="{3FD502F1-C71F-402B-AB55-A8D436AFDD87}" type="pres">
      <dgm:prSet presAssocID="{169C9D5C-4E96-493C-9A23-E3FEF6546FEA}" presName="text0" presStyleLbl="node1" presStyleIdx="1" presStyleCnt="4" custScaleX="279260" custScaleY="181520" custRadScaleRad="132139" custRadScaleInc="-2750">
        <dgm:presLayoutVars>
          <dgm:bulletEnabled val="1"/>
        </dgm:presLayoutVars>
      </dgm:prSet>
      <dgm:spPr/>
    </dgm:pt>
    <dgm:pt modelId="{10A02D3B-0E27-4B9B-AE2E-722888500386}" type="pres">
      <dgm:prSet presAssocID="{3D840FC1-4A03-4A2E-BE23-51B717300B3F}" presName="Name56" presStyleLbl="parChTrans1D2" presStyleIdx="1" presStyleCnt="3"/>
      <dgm:spPr/>
    </dgm:pt>
    <dgm:pt modelId="{91C665B3-F57C-4213-835E-2AA3595A6648}" type="pres">
      <dgm:prSet presAssocID="{C5797C07-C040-44B0-88F7-D920A8CAB49B}" presName="text0" presStyleLbl="node1" presStyleIdx="2" presStyleCnt="4" custScaleX="222026" custScaleY="165892" custRadScaleRad="128772" custRadScaleInc="-28373">
        <dgm:presLayoutVars>
          <dgm:bulletEnabled val="1"/>
        </dgm:presLayoutVars>
      </dgm:prSet>
      <dgm:spPr/>
    </dgm:pt>
    <dgm:pt modelId="{31E5EC91-EA47-4B22-8535-11D51BE54FE4}" type="pres">
      <dgm:prSet presAssocID="{74900163-8B38-4873-B8BA-8B7A4FF384DA}" presName="Name56" presStyleLbl="parChTrans1D2" presStyleIdx="2" presStyleCnt="3"/>
      <dgm:spPr/>
    </dgm:pt>
    <dgm:pt modelId="{0AB74DF7-553A-424C-A7AB-DEEC74B644F8}" type="pres">
      <dgm:prSet presAssocID="{E0DB7743-A21B-46BA-A23B-4B331472A854}" presName="text0" presStyleLbl="node1" presStyleIdx="3" presStyleCnt="4" custScaleX="252143" custScaleY="166649" custRadScaleRad="127006" custRadScaleInc="27940">
        <dgm:presLayoutVars>
          <dgm:bulletEnabled val="1"/>
        </dgm:presLayoutVars>
      </dgm:prSet>
      <dgm:spPr/>
    </dgm:pt>
  </dgm:ptLst>
  <dgm:cxnLst>
    <dgm:cxn modelId="{35141205-1584-4E22-B532-C7D18F2F0F5F}" srcId="{BF730D9D-2201-4074-B48B-D9FD3810E0DB}" destId="{E0DB7743-A21B-46BA-A23B-4B331472A854}" srcOrd="2" destOrd="0" parTransId="{74900163-8B38-4873-B8BA-8B7A4FF384DA}" sibTransId="{F395FD41-ECF7-41A8-963B-E6AC150F5CD6}"/>
    <dgm:cxn modelId="{A8A19E0D-DEA3-43C7-8FBA-5AF91F2AC35C}" type="presOf" srcId="{BF730D9D-2201-4074-B48B-D9FD3810E0DB}" destId="{916BBF45-A477-41E7-B9CB-215B4302F41B}" srcOrd="0" destOrd="0" presId="urn:microsoft.com/office/officeart/2008/layout/RadialCluster"/>
    <dgm:cxn modelId="{D4EB4211-7B33-4A2E-8D13-92086B5A5D9E}" srcId="{BF730D9D-2201-4074-B48B-D9FD3810E0DB}" destId="{169C9D5C-4E96-493C-9A23-E3FEF6546FEA}" srcOrd="0" destOrd="0" parTransId="{5F23DEEC-23D0-4466-A598-B0CE02DDE713}" sibTransId="{8D73D742-D5E2-454B-B413-43B3E49ED3E3}"/>
    <dgm:cxn modelId="{20F2B716-C5B9-4350-998A-EA59C3C6FC7D}" type="presOf" srcId="{E0DB7743-A21B-46BA-A23B-4B331472A854}" destId="{0AB74DF7-553A-424C-A7AB-DEEC74B644F8}" srcOrd="0" destOrd="0" presId="urn:microsoft.com/office/officeart/2008/layout/RadialCluster"/>
    <dgm:cxn modelId="{9AB2508C-10BF-4777-9884-F0D4279E33E7}" type="presOf" srcId="{5F23DEEC-23D0-4466-A598-B0CE02DDE713}" destId="{E22B36F4-D8E5-4B93-A7DC-A43D93FEE3A9}" srcOrd="0" destOrd="0" presId="urn:microsoft.com/office/officeart/2008/layout/RadialCluster"/>
    <dgm:cxn modelId="{F9D37E96-6667-4D75-ABEE-327314D2D17A}" type="presOf" srcId="{C5797C07-C040-44B0-88F7-D920A8CAB49B}" destId="{91C665B3-F57C-4213-835E-2AA3595A6648}" srcOrd="0" destOrd="0" presId="urn:microsoft.com/office/officeart/2008/layout/RadialCluster"/>
    <dgm:cxn modelId="{1F116C9D-A1E1-4DBF-BFB0-E17F2D138E63}" type="presOf" srcId="{3D840FC1-4A03-4A2E-BE23-51B717300B3F}" destId="{10A02D3B-0E27-4B9B-AE2E-722888500386}" srcOrd="0" destOrd="0" presId="urn:microsoft.com/office/officeart/2008/layout/RadialCluster"/>
    <dgm:cxn modelId="{C68347BB-D6F5-49CE-B074-3EDCA50B5184}" type="presOf" srcId="{8BF81AAC-AEF6-428A-A9B7-DD04B051D445}" destId="{03D3B96F-231E-4064-96F7-50063AF521F5}" srcOrd="0" destOrd="0" presId="urn:microsoft.com/office/officeart/2008/layout/RadialCluster"/>
    <dgm:cxn modelId="{DE38D4C2-FFDC-4D2C-961D-848D2C99D795}" type="presOf" srcId="{74900163-8B38-4873-B8BA-8B7A4FF384DA}" destId="{31E5EC91-EA47-4B22-8535-11D51BE54FE4}" srcOrd="0" destOrd="0" presId="urn:microsoft.com/office/officeart/2008/layout/RadialCluster"/>
    <dgm:cxn modelId="{AF642DC4-CE63-44BD-AEF1-451F92611EDA}" srcId="{8BF81AAC-AEF6-428A-A9B7-DD04B051D445}" destId="{BF730D9D-2201-4074-B48B-D9FD3810E0DB}" srcOrd="0" destOrd="0" parTransId="{F567CF6D-E08E-49BE-9903-B5FA998C85D6}" sibTransId="{45ACFEB3-AB13-4168-8B35-4CD2379CB831}"/>
    <dgm:cxn modelId="{24D7CAD4-8172-47F2-8F60-F75D5FBA163E}" srcId="{BF730D9D-2201-4074-B48B-D9FD3810E0DB}" destId="{C5797C07-C040-44B0-88F7-D920A8CAB49B}" srcOrd="1" destOrd="0" parTransId="{3D840FC1-4A03-4A2E-BE23-51B717300B3F}" sibTransId="{779A90B5-D772-415C-BBAA-F880F9474015}"/>
    <dgm:cxn modelId="{B3D9EEE4-5421-49B7-9871-A111AF938B80}" type="presOf" srcId="{169C9D5C-4E96-493C-9A23-E3FEF6546FEA}" destId="{3FD502F1-C71F-402B-AB55-A8D436AFDD87}" srcOrd="0" destOrd="0" presId="urn:microsoft.com/office/officeart/2008/layout/RadialCluster"/>
    <dgm:cxn modelId="{3DD140DC-98BB-46DC-954D-D225C4455ED5}" type="presParOf" srcId="{03D3B96F-231E-4064-96F7-50063AF521F5}" destId="{464992BB-A885-4886-91B6-4F64728A2361}" srcOrd="0" destOrd="0" presId="urn:microsoft.com/office/officeart/2008/layout/RadialCluster"/>
    <dgm:cxn modelId="{8029CBF3-6393-45A9-B500-C141E04B535D}" type="presParOf" srcId="{464992BB-A885-4886-91B6-4F64728A2361}" destId="{916BBF45-A477-41E7-B9CB-215B4302F41B}" srcOrd="0" destOrd="0" presId="urn:microsoft.com/office/officeart/2008/layout/RadialCluster"/>
    <dgm:cxn modelId="{4FBEA299-5592-4CD2-8FB5-DB0AD7DAE62C}" type="presParOf" srcId="{464992BB-A885-4886-91B6-4F64728A2361}" destId="{E22B36F4-D8E5-4B93-A7DC-A43D93FEE3A9}" srcOrd="1" destOrd="0" presId="urn:microsoft.com/office/officeart/2008/layout/RadialCluster"/>
    <dgm:cxn modelId="{34C5C53D-622B-47A1-8941-18FF2FFA2015}" type="presParOf" srcId="{464992BB-A885-4886-91B6-4F64728A2361}" destId="{3FD502F1-C71F-402B-AB55-A8D436AFDD87}" srcOrd="2" destOrd="0" presId="urn:microsoft.com/office/officeart/2008/layout/RadialCluster"/>
    <dgm:cxn modelId="{7DCBC013-8956-4AFB-8E6E-8FD7985B4DA3}" type="presParOf" srcId="{464992BB-A885-4886-91B6-4F64728A2361}" destId="{10A02D3B-0E27-4B9B-AE2E-722888500386}" srcOrd="3" destOrd="0" presId="urn:microsoft.com/office/officeart/2008/layout/RadialCluster"/>
    <dgm:cxn modelId="{AB41EA98-8525-46AB-9BF5-82E0EF3EC12D}" type="presParOf" srcId="{464992BB-A885-4886-91B6-4F64728A2361}" destId="{91C665B3-F57C-4213-835E-2AA3595A6648}" srcOrd="4" destOrd="0" presId="urn:microsoft.com/office/officeart/2008/layout/RadialCluster"/>
    <dgm:cxn modelId="{12A0867A-3B23-4075-9369-FE6441B7662F}" type="presParOf" srcId="{464992BB-A885-4886-91B6-4F64728A2361}" destId="{31E5EC91-EA47-4B22-8535-11D51BE54FE4}" srcOrd="5" destOrd="0" presId="urn:microsoft.com/office/officeart/2008/layout/RadialCluster"/>
    <dgm:cxn modelId="{A00DF21A-C220-4A3D-8A8F-665E6A3D628D}" type="presParOf" srcId="{464992BB-A885-4886-91B6-4F64728A2361}" destId="{0AB74DF7-553A-424C-A7AB-DEEC74B644F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829820-C643-458D-840C-73D98879F4F8}" type="doc">
      <dgm:prSet loTypeId="urn:microsoft.com/office/officeart/2005/8/layout/funnel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72BA89-CD28-4DD7-81FF-DA5782BE74CE}">
      <dgm:prSet phldrT="[Text]" custT="1"/>
      <dgm:spPr/>
      <dgm:t>
        <a:bodyPr/>
        <a:lstStyle/>
        <a:p>
          <a:r>
            <a:rPr lang="en-US" sz="2000" b="1" dirty="0"/>
            <a:t>10.1 General </a:t>
          </a:r>
        </a:p>
      </dgm:t>
    </dgm:pt>
    <dgm:pt modelId="{32DF9E86-D2CA-4AB9-ABC2-E0B258100A15}" type="parTrans" cxnId="{826623E5-4D4F-4ED8-9DA5-EEDF635CB306}">
      <dgm:prSet/>
      <dgm:spPr/>
      <dgm:t>
        <a:bodyPr/>
        <a:lstStyle/>
        <a:p>
          <a:endParaRPr lang="en-US"/>
        </a:p>
      </dgm:t>
    </dgm:pt>
    <dgm:pt modelId="{E8DC8260-7A33-456D-BE8D-3EA611A61B17}" type="sibTrans" cxnId="{826623E5-4D4F-4ED8-9DA5-EEDF635CB306}">
      <dgm:prSet/>
      <dgm:spPr/>
      <dgm:t>
        <a:bodyPr/>
        <a:lstStyle/>
        <a:p>
          <a:endParaRPr lang="en-US"/>
        </a:p>
      </dgm:t>
    </dgm:pt>
    <dgm:pt modelId="{6C8D0226-06B6-4A71-BD19-E96821BFA0D6}">
      <dgm:prSet phldrT="[Text]" custT="1"/>
      <dgm:spPr/>
      <dgm:t>
        <a:bodyPr/>
        <a:lstStyle/>
        <a:p>
          <a:r>
            <a:rPr lang="en-US" sz="2000" b="1" dirty="0"/>
            <a:t>10.2 Nonconformity and corrective action </a:t>
          </a:r>
        </a:p>
      </dgm:t>
    </dgm:pt>
    <dgm:pt modelId="{CE76C073-CBC4-4195-8B78-ACF7C5698AC9}" type="parTrans" cxnId="{D9F0EA24-88AC-4A55-8904-57D942FAFE91}">
      <dgm:prSet/>
      <dgm:spPr/>
      <dgm:t>
        <a:bodyPr/>
        <a:lstStyle/>
        <a:p>
          <a:endParaRPr lang="en-US"/>
        </a:p>
      </dgm:t>
    </dgm:pt>
    <dgm:pt modelId="{9B9388B8-F1EF-48F5-93A6-7D29C56CFA57}" type="sibTrans" cxnId="{D9F0EA24-88AC-4A55-8904-57D942FAFE91}">
      <dgm:prSet/>
      <dgm:spPr/>
      <dgm:t>
        <a:bodyPr/>
        <a:lstStyle/>
        <a:p>
          <a:endParaRPr lang="en-US"/>
        </a:p>
      </dgm:t>
    </dgm:pt>
    <dgm:pt modelId="{BB9086F9-2445-4438-B3AB-13A1A7AB2131}">
      <dgm:prSet phldrT="[Text]" custT="1"/>
      <dgm:spPr/>
      <dgm:t>
        <a:bodyPr/>
        <a:lstStyle/>
        <a:p>
          <a:r>
            <a:rPr lang="en-US" sz="2000" b="1" dirty="0"/>
            <a:t>10.3 </a:t>
          </a:r>
        </a:p>
        <a:p>
          <a:r>
            <a:rPr lang="en-US" sz="2000" b="1" dirty="0"/>
            <a:t>Continual improvement</a:t>
          </a:r>
          <a:r>
            <a:rPr lang="en-US" sz="1600" b="1" dirty="0"/>
            <a:t>s</a:t>
          </a:r>
        </a:p>
      </dgm:t>
    </dgm:pt>
    <dgm:pt modelId="{3A9C6405-6D16-4647-8286-B22DC28A8C12}" type="parTrans" cxnId="{28DB9BCD-B134-4A0B-B6AA-68C0B3BC2888}">
      <dgm:prSet/>
      <dgm:spPr/>
      <dgm:t>
        <a:bodyPr/>
        <a:lstStyle/>
        <a:p>
          <a:endParaRPr lang="en-US"/>
        </a:p>
      </dgm:t>
    </dgm:pt>
    <dgm:pt modelId="{AA1B29EF-9529-42EC-8F48-4A5C72B0336F}" type="sibTrans" cxnId="{28DB9BCD-B134-4A0B-B6AA-68C0B3BC2888}">
      <dgm:prSet/>
      <dgm:spPr/>
      <dgm:t>
        <a:bodyPr/>
        <a:lstStyle/>
        <a:p>
          <a:endParaRPr lang="en-US"/>
        </a:p>
      </dgm:t>
    </dgm:pt>
    <dgm:pt modelId="{11F58054-8930-4D37-939D-B2C2A0F1ED77}">
      <dgm:prSet phldrT="[Text]"/>
      <dgm:spPr/>
      <dgm:t>
        <a:bodyPr/>
        <a:lstStyle/>
        <a:p>
          <a:endParaRPr lang="en-US" b="1" dirty="0"/>
        </a:p>
        <a:p>
          <a:r>
            <a:rPr lang="en-US" b="1" dirty="0"/>
            <a:t>Continual Improvement</a:t>
          </a:r>
        </a:p>
      </dgm:t>
    </dgm:pt>
    <dgm:pt modelId="{7BF6EC65-99CA-418F-AF9A-F85FB26569FE}" type="sibTrans" cxnId="{6DB0CD44-DAFF-4564-A35E-81EA34BC8C28}">
      <dgm:prSet/>
      <dgm:spPr/>
      <dgm:t>
        <a:bodyPr/>
        <a:lstStyle/>
        <a:p>
          <a:endParaRPr lang="en-US"/>
        </a:p>
      </dgm:t>
    </dgm:pt>
    <dgm:pt modelId="{8CFFF998-994F-4800-A218-6AF04C1F691E}" type="parTrans" cxnId="{6DB0CD44-DAFF-4564-A35E-81EA34BC8C28}">
      <dgm:prSet/>
      <dgm:spPr/>
      <dgm:t>
        <a:bodyPr/>
        <a:lstStyle/>
        <a:p>
          <a:endParaRPr lang="en-US"/>
        </a:p>
      </dgm:t>
    </dgm:pt>
    <dgm:pt modelId="{003B7460-772D-40F3-AC28-F5AF760A3DAA}" type="pres">
      <dgm:prSet presAssocID="{6F829820-C643-458D-840C-73D98879F4F8}" presName="Name0" presStyleCnt="0">
        <dgm:presLayoutVars>
          <dgm:chMax val="4"/>
          <dgm:resizeHandles val="exact"/>
        </dgm:presLayoutVars>
      </dgm:prSet>
      <dgm:spPr/>
    </dgm:pt>
    <dgm:pt modelId="{91301E4C-2B91-43DA-8E9E-30580FB0A535}" type="pres">
      <dgm:prSet presAssocID="{6F829820-C643-458D-840C-73D98879F4F8}" presName="ellipse" presStyleLbl="trBgShp" presStyleIdx="0" presStyleCnt="1" custScaleX="154761" custScaleY="113923" custLinFactNeighborX="8391" custLinFactNeighborY="15556"/>
      <dgm:spPr/>
    </dgm:pt>
    <dgm:pt modelId="{3DCF5526-0450-4879-AFE3-B5FFBB088BB3}" type="pres">
      <dgm:prSet presAssocID="{6F829820-C643-458D-840C-73D98879F4F8}" presName="arrow1" presStyleLbl="fgShp" presStyleIdx="0" presStyleCnt="1" custScaleY="110214" custLinFactNeighborX="35455" custLinFactNeighborY="76645"/>
      <dgm:spPr/>
    </dgm:pt>
    <dgm:pt modelId="{7C3F3B6A-D5F2-46BA-9715-F0509E75E167}" type="pres">
      <dgm:prSet presAssocID="{6F829820-C643-458D-840C-73D98879F4F8}" presName="rectangle" presStyleLbl="revTx" presStyleIdx="0" presStyleCnt="1" custLinFactNeighborX="6566" custLinFactNeighborY="16699">
        <dgm:presLayoutVars>
          <dgm:bulletEnabled val="1"/>
        </dgm:presLayoutVars>
      </dgm:prSet>
      <dgm:spPr/>
    </dgm:pt>
    <dgm:pt modelId="{1E722C03-1115-4D37-9F8C-08C4D472C572}" type="pres">
      <dgm:prSet presAssocID="{6C8D0226-06B6-4A71-BD19-E96821BFA0D6}" presName="item1" presStyleLbl="node1" presStyleIdx="0" presStyleCnt="3" custScaleX="163393" custScaleY="124945" custLinFactNeighborX="5404" custLinFactNeighborY="21215">
        <dgm:presLayoutVars>
          <dgm:bulletEnabled val="1"/>
        </dgm:presLayoutVars>
      </dgm:prSet>
      <dgm:spPr/>
    </dgm:pt>
    <dgm:pt modelId="{1231B422-9D65-4E59-B74F-35128B5A438C}" type="pres">
      <dgm:prSet presAssocID="{BB9086F9-2445-4438-B3AB-13A1A7AB2131}" presName="item2" presStyleLbl="node1" presStyleIdx="1" presStyleCnt="3" custScaleX="165115" custScaleY="91474">
        <dgm:presLayoutVars>
          <dgm:bulletEnabled val="1"/>
        </dgm:presLayoutVars>
      </dgm:prSet>
      <dgm:spPr/>
    </dgm:pt>
    <dgm:pt modelId="{9C19BA34-020F-4671-B9B9-7A5A863EB739}" type="pres">
      <dgm:prSet presAssocID="{11F58054-8930-4D37-939D-B2C2A0F1ED77}" presName="item3" presStyleLbl="node1" presStyleIdx="2" presStyleCnt="3" custLinFactNeighborX="32834" custLinFactNeighborY="25401">
        <dgm:presLayoutVars>
          <dgm:bulletEnabled val="1"/>
        </dgm:presLayoutVars>
      </dgm:prSet>
      <dgm:spPr/>
    </dgm:pt>
    <dgm:pt modelId="{A36B414C-6576-49E9-9C24-451EE9E08283}" type="pres">
      <dgm:prSet presAssocID="{6F829820-C643-458D-840C-73D98879F4F8}" presName="funnel" presStyleLbl="trAlignAcc1" presStyleIdx="0" presStyleCnt="1" custScaleX="150027" custScaleY="111654" custLinFactNeighborX="8347" custLinFactNeighborY="8514"/>
      <dgm:spPr/>
    </dgm:pt>
  </dgm:ptLst>
  <dgm:cxnLst>
    <dgm:cxn modelId="{D9F0EA24-88AC-4A55-8904-57D942FAFE91}" srcId="{6F829820-C643-458D-840C-73D98879F4F8}" destId="{6C8D0226-06B6-4A71-BD19-E96821BFA0D6}" srcOrd="1" destOrd="0" parTransId="{CE76C073-CBC4-4195-8B78-ACF7C5698AC9}" sibTransId="{9B9388B8-F1EF-48F5-93A6-7D29C56CFA57}"/>
    <dgm:cxn modelId="{F3B8B729-7DB0-4547-979B-6BC3620697F2}" type="presOf" srcId="{6C8D0226-06B6-4A71-BD19-E96821BFA0D6}" destId="{1231B422-9D65-4E59-B74F-35128B5A438C}" srcOrd="0" destOrd="0" presId="urn:microsoft.com/office/officeart/2005/8/layout/funnel1"/>
    <dgm:cxn modelId="{6DB0CD44-DAFF-4564-A35E-81EA34BC8C28}" srcId="{6F829820-C643-458D-840C-73D98879F4F8}" destId="{11F58054-8930-4D37-939D-B2C2A0F1ED77}" srcOrd="3" destOrd="0" parTransId="{8CFFF998-994F-4800-A218-6AF04C1F691E}" sibTransId="{7BF6EC65-99CA-418F-AF9A-F85FB26569FE}"/>
    <dgm:cxn modelId="{2B863D46-CEB5-4012-9138-4C1EE8FE48AD}" type="presOf" srcId="{11F58054-8930-4D37-939D-B2C2A0F1ED77}" destId="{7C3F3B6A-D5F2-46BA-9715-F0509E75E167}" srcOrd="0" destOrd="0" presId="urn:microsoft.com/office/officeart/2005/8/layout/funnel1"/>
    <dgm:cxn modelId="{8325FC51-5792-48CF-BB82-74A2BB337AF8}" type="presOf" srcId="{BB9086F9-2445-4438-B3AB-13A1A7AB2131}" destId="{1E722C03-1115-4D37-9F8C-08C4D472C572}" srcOrd="0" destOrd="0" presId="urn:microsoft.com/office/officeart/2005/8/layout/funnel1"/>
    <dgm:cxn modelId="{8A8A82BD-B35D-470E-ABBD-99A2E1895ADC}" type="presOf" srcId="{6F829820-C643-458D-840C-73D98879F4F8}" destId="{003B7460-772D-40F3-AC28-F5AF760A3DAA}" srcOrd="0" destOrd="0" presId="urn:microsoft.com/office/officeart/2005/8/layout/funnel1"/>
    <dgm:cxn modelId="{28DB9BCD-B134-4A0B-B6AA-68C0B3BC2888}" srcId="{6F829820-C643-458D-840C-73D98879F4F8}" destId="{BB9086F9-2445-4438-B3AB-13A1A7AB2131}" srcOrd="2" destOrd="0" parTransId="{3A9C6405-6D16-4647-8286-B22DC28A8C12}" sibTransId="{AA1B29EF-9529-42EC-8F48-4A5C72B0336F}"/>
    <dgm:cxn modelId="{D8F11CDD-E7DF-4032-A437-DA096B6A2051}" type="presOf" srcId="{D672BA89-CD28-4DD7-81FF-DA5782BE74CE}" destId="{9C19BA34-020F-4671-B9B9-7A5A863EB739}" srcOrd="0" destOrd="0" presId="urn:microsoft.com/office/officeart/2005/8/layout/funnel1"/>
    <dgm:cxn modelId="{826623E5-4D4F-4ED8-9DA5-EEDF635CB306}" srcId="{6F829820-C643-458D-840C-73D98879F4F8}" destId="{D672BA89-CD28-4DD7-81FF-DA5782BE74CE}" srcOrd="0" destOrd="0" parTransId="{32DF9E86-D2CA-4AB9-ABC2-E0B258100A15}" sibTransId="{E8DC8260-7A33-456D-BE8D-3EA611A61B17}"/>
    <dgm:cxn modelId="{068D5592-B8F7-4606-B17E-89C85B0713FB}" type="presParOf" srcId="{003B7460-772D-40F3-AC28-F5AF760A3DAA}" destId="{91301E4C-2B91-43DA-8E9E-30580FB0A535}" srcOrd="0" destOrd="0" presId="urn:microsoft.com/office/officeart/2005/8/layout/funnel1"/>
    <dgm:cxn modelId="{7A54D323-8C72-40E5-9C69-7EFD51265C63}" type="presParOf" srcId="{003B7460-772D-40F3-AC28-F5AF760A3DAA}" destId="{3DCF5526-0450-4879-AFE3-B5FFBB088BB3}" srcOrd="1" destOrd="0" presId="urn:microsoft.com/office/officeart/2005/8/layout/funnel1"/>
    <dgm:cxn modelId="{406FBA86-BDA5-4378-89E0-C25359AB2768}" type="presParOf" srcId="{003B7460-772D-40F3-AC28-F5AF760A3DAA}" destId="{7C3F3B6A-D5F2-46BA-9715-F0509E75E167}" srcOrd="2" destOrd="0" presId="urn:microsoft.com/office/officeart/2005/8/layout/funnel1"/>
    <dgm:cxn modelId="{E9571754-E57E-4020-BFC5-C044B75C6B95}" type="presParOf" srcId="{003B7460-772D-40F3-AC28-F5AF760A3DAA}" destId="{1E722C03-1115-4D37-9F8C-08C4D472C572}" srcOrd="3" destOrd="0" presId="urn:microsoft.com/office/officeart/2005/8/layout/funnel1"/>
    <dgm:cxn modelId="{8BADF74B-FE03-4CC2-ACF8-6D9E063487AF}" type="presParOf" srcId="{003B7460-772D-40F3-AC28-F5AF760A3DAA}" destId="{1231B422-9D65-4E59-B74F-35128B5A438C}" srcOrd="4" destOrd="0" presId="urn:microsoft.com/office/officeart/2005/8/layout/funnel1"/>
    <dgm:cxn modelId="{A80C5D1F-08D2-4E1A-90EF-C07E103DB064}" type="presParOf" srcId="{003B7460-772D-40F3-AC28-F5AF760A3DAA}" destId="{9C19BA34-020F-4671-B9B9-7A5A863EB739}" srcOrd="5" destOrd="0" presId="urn:microsoft.com/office/officeart/2005/8/layout/funnel1"/>
    <dgm:cxn modelId="{575DF0B1-8E3F-4D0E-AC6E-20390F145E76}" type="presParOf" srcId="{003B7460-772D-40F3-AC28-F5AF760A3DAA}" destId="{A36B414C-6576-49E9-9C24-451EE9E0828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00E4BC-DD15-4F39-9DC3-3D6B608885BF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18DFB4-EBF5-439B-A406-1FE58E57C905}">
      <dgm:prSet phldrT="[Text]"/>
      <dgm:spPr/>
      <dgm:t>
        <a:bodyPr/>
        <a:lstStyle/>
        <a:p>
          <a:endParaRPr lang="en-US" dirty="0"/>
        </a:p>
      </dgm:t>
    </dgm:pt>
    <dgm:pt modelId="{00DB0BF8-147F-4F51-9DF8-BD69DD21DF28}" type="parTrans" cxnId="{5420812E-A6AC-4C1B-8FE0-5781E81D89E5}">
      <dgm:prSet/>
      <dgm:spPr/>
      <dgm:t>
        <a:bodyPr/>
        <a:lstStyle/>
        <a:p>
          <a:endParaRPr lang="en-US"/>
        </a:p>
      </dgm:t>
    </dgm:pt>
    <dgm:pt modelId="{E4F3B54A-F2CD-4A6C-8283-7C6C81764A9D}" type="sibTrans" cxnId="{5420812E-A6AC-4C1B-8FE0-5781E81D89E5}">
      <dgm:prSet/>
      <dgm:spPr/>
      <dgm:t>
        <a:bodyPr/>
        <a:lstStyle/>
        <a:p>
          <a:endParaRPr lang="en-US"/>
        </a:p>
      </dgm:t>
    </dgm:pt>
    <dgm:pt modelId="{377B66A6-07DD-4A63-9764-158CD3E22138}">
      <dgm:prSet phldrT="[Text]"/>
      <dgm:spPr/>
      <dgm:t>
        <a:bodyPr/>
        <a:lstStyle/>
        <a:p>
          <a:endParaRPr lang="en-US" dirty="0"/>
        </a:p>
      </dgm:t>
    </dgm:pt>
    <dgm:pt modelId="{7774B849-514E-44B7-8F41-AD83BC98901A}" type="parTrans" cxnId="{EC791D58-A8B9-406D-B7AA-F50663B52C1C}">
      <dgm:prSet/>
      <dgm:spPr/>
      <dgm:t>
        <a:bodyPr/>
        <a:lstStyle/>
        <a:p>
          <a:endParaRPr lang="en-US"/>
        </a:p>
      </dgm:t>
    </dgm:pt>
    <dgm:pt modelId="{0B262BDE-A216-42A7-8D11-019F4921A745}" type="sibTrans" cxnId="{EC791D58-A8B9-406D-B7AA-F50663B52C1C}">
      <dgm:prSet/>
      <dgm:spPr/>
      <dgm:t>
        <a:bodyPr/>
        <a:lstStyle/>
        <a:p>
          <a:endParaRPr lang="en-US"/>
        </a:p>
      </dgm:t>
    </dgm:pt>
    <dgm:pt modelId="{C5342845-3E65-4B25-9C7C-B77A927D0FB1}">
      <dgm:prSet phldrT="[Text]"/>
      <dgm:spPr/>
      <dgm:t>
        <a:bodyPr/>
        <a:lstStyle/>
        <a:p>
          <a:endParaRPr lang="en-US" dirty="0"/>
        </a:p>
      </dgm:t>
    </dgm:pt>
    <dgm:pt modelId="{FA265CF1-DAC6-40C1-B5D7-9161DB859BBE}" type="parTrans" cxnId="{1CF7650F-B742-4F68-A77A-857621021C0D}">
      <dgm:prSet/>
      <dgm:spPr/>
      <dgm:t>
        <a:bodyPr/>
        <a:lstStyle/>
        <a:p>
          <a:endParaRPr lang="en-US"/>
        </a:p>
      </dgm:t>
    </dgm:pt>
    <dgm:pt modelId="{42C63A48-12E5-48D6-AE33-18BBAD96DFE7}" type="sibTrans" cxnId="{1CF7650F-B742-4F68-A77A-857621021C0D}">
      <dgm:prSet/>
      <dgm:spPr/>
      <dgm:t>
        <a:bodyPr/>
        <a:lstStyle/>
        <a:p>
          <a:endParaRPr lang="en-US"/>
        </a:p>
      </dgm:t>
    </dgm:pt>
    <dgm:pt modelId="{644A83E3-64CD-40A4-907E-D41CD60F3651}">
      <dgm:prSet phldrT="[Text]"/>
      <dgm:spPr/>
      <dgm:t>
        <a:bodyPr/>
        <a:lstStyle/>
        <a:p>
          <a:endParaRPr lang="en-US" dirty="0"/>
        </a:p>
      </dgm:t>
    </dgm:pt>
    <dgm:pt modelId="{71AAC6C9-9C6A-4A6E-87BC-5DFF0FB09212}" type="parTrans" cxnId="{2EAB4BA6-BD22-4D66-849C-DB81A5EE8DB5}">
      <dgm:prSet/>
      <dgm:spPr/>
      <dgm:t>
        <a:bodyPr/>
        <a:lstStyle/>
        <a:p>
          <a:endParaRPr lang="en-US"/>
        </a:p>
      </dgm:t>
    </dgm:pt>
    <dgm:pt modelId="{F11E164D-14BD-446E-8487-CA7C0C89C37C}" type="sibTrans" cxnId="{2EAB4BA6-BD22-4D66-849C-DB81A5EE8DB5}">
      <dgm:prSet/>
      <dgm:spPr/>
      <dgm:t>
        <a:bodyPr/>
        <a:lstStyle/>
        <a:p>
          <a:endParaRPr lang="en-US"/>
        </a:p>
      </dgm:t>
    </dgm:pt>
    <dgm:pt modelId="{4C86A85B-DD4A-4F27-A7B8-807B0786F505}">
      <dgm:prSet phldrT="[Text]"/>
      <dgm:spPr/>
      <dgm:t>
        <a:bodyPr/>
        <a:lstStyle/>
        <a:p>
          <a:endParaRPr lang="en-US" dirty="0"/>
        </a:p>
      </dgm:t>
    </dgm:pt>
    <dgm:pt modelId="{9B1155D4-BF14-495C-8E38-3BADA2875A3C}" type="parTrans" cxnId="{CD34C686-7FBB-499E-A3A2-A1DFA2432D59}">
      <dgm:prSet/>
      <dgm:spPr/>
      <dgm:t>
        <a:bodyPr/>
        <a:lstStyle/>
        <a:p>
          <a:endParaRPr lang="en-US"/>
        </a:p>
      </dgm:t>
    </dgm:pt>
    <dgm:pt modelId="{6776561D-C324-4156-8451-AC4A42039F7B}" type="sibTrans" cxnId="{CD34C686-7FBB-499E-A3A2-A1DFA2432D59}">
      <dgm:prSet/>
      <dgm:spPr/>
      <dgm:t>
        <a:bodyPr/>
        <a:lstStyle/>
        <a:p>
          <a:endParaRPr lang="en-US"/>
        </a:p>
      </dgm:t>
    </dgm:pt>
    <dgm:pt modelId="{941A392B-CD0C-4490-8E76-850F5A2EA68F}">
      <dgm:prSet phldrT="[Text]"/>
      <dgm:spPr/>
      <dgm:t>
        <a:bodyPr/>
        <a:lstStyle/>
        <a:p>
          <a:endParaRPr lang="en-US" dirty="0"/>
        </a:p>
      </dgm:t>
    </dgm:pt>
    <dgm:pt modelId="{8C4598A4-FC68-489D-A0A6-0CA946374F63}" type="parTrans" cxnId="{76B7BC8A-0B4C-447D-8B34-5D29AADCB8DB}">
      <dgm:prSet/>
      <dgm:spPr/>
      <dgm:t>
        <a:bodyPr/>
        <a:lstStyle/>
        <a:p>
          <a:endParaRPr lang="en-US"/>
        </a:p>
      </dgm:t>
    </dgm:pt>
    <dgm:pt modelId="{5B6F5AB7-C44E-4539-8B64-F098120F3FEC}" type="sibTrans" cxnId="{76B7BC8A-0B4C-447D-8B34-5D29AADCB8DB}">
      <dgm:prSet/>
      <dgm:spPr/>
      <dgm:t>
        <a:bodyPr/>
        <a:lstStyle/>
        <a:p>
          <a:endParaRPr lang="en-US"/>
        </a:p>
      </dgm:t>
    </dgm:pt>
    <dgm:pt modelId="{93360F65-6016-4F75-8D44-6D5B2027E70E}">
      <dgm:prSet phldrT="[Text]"/>
      <dgm:spPr/>
      <dgm:t>
        <a:bodyPr/>
        <a:lstStyle/>
        <a:p>
          <a:endParaRPr lang="en-US" dirty="0"/>
        </a:p>
      </dgm:t>
    </dgm:pt>
    <dgm:pt modelId="{BB91256F-2905-4B7C-AC90-03FF906F84CA}" type="parTrans" cxnId="{98425507-74A3-4DA7-AA67-396241F3D3CA}">
      <dgm:prSet/>
      <dgm:spPr/>
      <dgm:t>
        <a:bodyPr/>
        <a:lstStyle/>
        <a:p>
          <a:endParaRPr lang="en-US"/>
        </a:p>
      </dgm:t>
    </dgm:pt>
    <dgm:pt modelId="{D006FCB1-DC27-49A0-912D-37738B030DE6}" type="sibTrans" cxnId="{98425507-74A3-4DA7-AA67-396241F3D3CA}">
      <dgm:prSet/>
      <dgm:spPr/>
      <dgm:t>
        <a:bodyPr/>
        <a:lstStyle/>
        <a:p>
          <a:endParaRPr lang="en-US"/>
        </a:p>
      </dgm:t>
    </dgm:pt>
    <dgm:pt modelId="{C859F402-6EB1-43C8-BDE4-E17CA080FC7A}">
      <dgm:prSet/>
      <dgm:spPr/>
      <dgm:t>
        <a:bodyPr/>
        <a:lstStyle/>
        <a:p>
          <a:r>
            <a:rPr lang="en-US" b="1" dirty="0"/>
            <a:t>Become more cost-efficient</a:t>
          </a:r>
        </a:p>
      </dgm:t>
    </dgm:pt>
    <dgm:pt modelId="{27F57F75-F3FF-40A9-BBDB-D0D267939DAA}" type="parTrans" cxnId="{9B04D65F-34B4-4485-8426-299032A481AF}">
      <dgm:prSet/>
      <dgm:spPr/>
      <dgm:t>
        <a:bodyPr/>
        <a:lstStyle/>
        <a:p>
          <a:endParaRPr lang="en-US"/>
        </a:p>
      </dgm:t>
    </dgm:pt>
    <dgm:pt modelId="{46D52D78-DDC8-4DEF-B9A1-90A476FF2377}" type="sibTrans" cxnId="{9B04D65F-34B4-4485-8426-299032A481AF}">
      <dgm:prSet/>
      <dgm:spPr/>
      <dgm:t>
        <a:bodyPr/>
        <a:lstStyle/>
        <a:p>
          <a:endParaRPr lang="en-US"/>
        </a:p>
      </dgm:t>
    </dgm:pt>
    <dgm:pt modelId="{193A01D4-532F-4C59-B184-A43470A7C3E6}">
      <dgm:prSet/>
      <dgm:spPr/>
      <dgm:t>
        <a:bodyPr/>
        <a:lstStyle/>
        <a:p>
          <a:r>
            <a:rPr lang="en-US" b="1" dirty="0"/>
            <a:t>Improved risk management</a:t>
          </a:r>
        </a:p>
      </dgm:t>
    </dgm:pt>
    <dgm:pt modelId="{96475591-581D-41AA-ADA6-77D7C3DD0479}" type="parTrans" cxnId="{AB90845F-26CF-48FA-B801-E979E471567C}">
      <dgm:prSet/>
      <dgm:spPr/>
      <dgm:t>
        <a:bodyPr/>
        <a:lstStyle/>
        <a:p>
          <a:endParaRPr lang="en-US"/>
        </a:p>
      </dgm:t>
    </dgm:pt>
    <dgm:pt modelId="{ABC629D9-ED84-4DCD-9D70-6ADCA126C6C3}" type="sibTrans" cxnId="{AB90845F-26CF-48FA-B801-E979E471567C}">
      <dgm:prSet/>
      <dgm:spPr/>
      <dgm:t>
        <a:bodyPr/>
        <a:lstStyle/>
        <a:p>
          <a:endParaRPr lang="en-US"/>
        </a:p>
      </dgm:t>
    </dgm:pt>
    <dgm:pt modelId="{A03D6665-9C34-4ED0-A661-8EDD95B08E35}">
      <dgm:prSet/>
      <dgm:spPr/>
      <dgm:t>
        <a:bodyPr/>
        <a:lstStyle/>
        <a:p>
          <a:r>
            <a:rPr lang="en-US" b="1" dirty="0"/>
            <a:t>Increased credibility and competitiveness</a:t>
          </a:r>
        </a:p>
      </dgm:t>
    </dgm:pt>
    <dgm:pt modelId="{45CDDF1D-DA19-47D1-9D32-7F47C90026AB}" type="parTrans" cxnId="{AAA1882A-60D0-4CC9-AF78-BC055B7A7235}">
      <dgm:prSet/>
      <dgm:spPr/>
      <dgm:t>
        <a:bodyPr/>
        <a:lstStyle/>
        <a:p>
          <a:endParaRPr lang="en-US"/>
        </a:p>
      </dgm:t>
    </dgm:pt>
    <dgm:pt modelId="{A6075ADC-C36B-4783-A8A2-2F237B5893E4}" type="sibTrans" cxnId="{AAA1882A-60D0-4CC9-AF78-BC055B7A7235}">
      <dgm:prSet/>
      <dgm:spPr/>
      <dgm:t>
        <a:bodyPr/>
        <a:lstStyle/>
        <a:p>
          <a:endParaRPr lang="en-US"/>
        </a:p>
      </dgm:t>
    </dgm:pt>
    <dgm:pt modelId="{819A76E1-BC59-420D-B116-ED842064B215}">
      <dgm:prSet/>
      <dgm:spPr/>
      <dgm:t>
        <a:bodyPr/>
        <a:lstStyle/>
        <a:p>
          <a:r>
            <a:rPr lang="en-US" b="1" dirty="0"/>
            <a:t>Lower costs and shorter cycle times through effective use of resources</a:t>
          </a:r>
        </a:p>
      </dgm:t>
    </dgm:pt>
    <dgm:pt modelId="{25E455FF-0F55-4DFF-A2C9-21C95ECDD48B}" type="parTrans" cxnId="{054790AC-B7EA-4546-BF97-87D8355C8C01}">
      <dgm:prSet/>
      <dgm:spPr/>
      <dgm:t>
        <a:bodyPr/>
        <a:lstStyle/>
        <a:p>
          <a:endParaRPr lang="en-US"/>
        </a:p>
      </dgm:t>
    </dgm:pt>
    <dgm:pt modelId="{39D7D101-43D0-4E12-ADD9-11DEBFE55F96}" type="sibTrans" cxnId="{054790AC-B7EA-4546-BF97-87D8355C8C01}">
      <dgm:prSet/>
      <dgm:spPr/>
      <dgm:t>
        <a:bodyPr/>
        <a:lstStyle/>
        <a:p>
          <a:endParaRPr lang="en-US"/>
        </a:p>
      </dgm:t>
    </dgm:pt>
    <dgm:pt modelId="{EC31699C-D515-454B-8AD0-D46A6C85708A}">
      <dgm:prSet/>
      <dgm:spPr/>
      <dgm:t>
        <a:bodyPr/>
        <a:lstStyle/>
        <a:p>
          <a:r>
            <a:rPr lang="en-US" b="1" dirty="0"/>
            <a:t>Enhanced customer satisfaction and improved customer loyalty</a:t>
          </a:r>
        </a:p>
      </dgm:t>
    </dgm:pt>
    <dgm:pt modelId="{C1F7B447-C11F-4E64-83A3-7ED7FB5B30D0}" type="parTrans" cxnId="{B48BEDE9-5047-4DB0-9CCE-FB62F891FC1A}">
      <dgm:prSet/>
      <dgm:spPr/>
      <dgm:t>
        <a:bodyPr/>
        <a:lstStyle/>
        <a:p>
          <a:endParaRPr lang="en-US"/>
        </a:p>
      </dgm:t>
    </dgm:pt>
    <dgm:pt modelId="{208B5358-287D-4E2A-BD2E-505BE535853C}" type="sibTrans" cxnId="{B48BEDE9-5047-4DB0-9CCE-FB62F891FC1A}">
      <dgm:prSet/>
      <dgm:spPr/>
      <dgm:t>
        <a:bodyPr/>
        <a:lstStyle/>
        <a:p>
          <a:endParaRPr lang="en-US"/>
        </a:p>
      </dgm:t>
    </dgm:pt>
    <dgm:pt modelId="{61095434-618C-47E4-8309-BC6ED17AD706}">
      <dgm:prSet/>
      <dgm:spPr/>
      <dgm:t>
        <a:bodyPr/>
        <a:lstStyle/>
        <a:p>
          <a:r>
            <a:rPr lang="en-US" b="1" dirty="0"/>
            <a:t>Increased revenue and market share </a:t>
          </a:r>
        </a:p>
      </dgm:t>
    </dgm:pt>
    <dgm:pt modelId="{B0BBE297-BD3B-42DE-8E54-0EF548093B17}" type="parTrans" cxnId="{2D975969-2816-4836-BF3D-37D663D34A1D}">
      <dgm:prSet/>
      <dgm:spPr/>
      <dgm:t>
        <a:bodyPr/>
        <a:lstStyle/>
        <a:p>
          <a:endParaRPr lang="en-US"/>
        </a:p>
      </dgm:t>
    </dgm:pt>
    <dgm:pt modelId="{E760ABFC-C34A-40C6-924E-9F6B0A11B636}" type="sibTrans" cxnId="{2D975969-2816-4836-BF3D-37D663D34A1D}">
      <dgm:prSet/>
      <dgm:spPr/>
      <dgm:t>
        <a:bodyPr/>
        <a:lstStyle/>
        <a:p>
          <a:endParaRPr lang="en-US"/>
        </a:p>
      </dgm:t>
    </dgm:pt>
    <dgm:pt modelId="{C504D16C-7691-4796-943C-9E92CBBAFA1B}">
      <dgm:prSet/>
      <dgm:spPr/>
      <dgm:t>
        <a:bodyPr/>
        <a:lstStyle/>
        <a:p>
          <a:r>
            <a:rPr lang="en-US" b="1" dirty="0"/>
            <a:t>Improved communication, planning and administration process</a:t>
          </a:r>
        </a:p>
      </dgm:t>
    </dgm:pt>
    <dgm:pt modelId="{1450EE19-6A75-400C-A631-38EF992E40AD}" type="parTrans" cxnId="{CFE4B811-EBED-4A4E-B95E-10607C60D22E}">
      <dgm:prSet/>
      <dgm:spPr/>
      <dgm:t>
        <a:bodyPr/>
        <a:lstStyle/>
        <a:p>
          <a:endParaRPr lang="en-US"/>
        </a:p>
      </dgm:t>
    </dgm:pt>
    <dgm:pt modelId="{5875747E-9422-4304-8898-3004D866CFA2}" type="sibTrans" cxnId="{CFE4B811-EBED-4A4E-B95E-10607C60D22E}">
      <dgm:prSet/>
      <dgm:spPr/>
      <dgm:t>
        <a:bodyPr/>
        <a:lstStyle/>
        <a:p>
          <a:endParaRPr lang="en-US"/>
        </a:p>
      </dgm:t>
    </dgm:pt>
    <dgm:pt modelId="{FCC9BB07-5CB9-466E-96A5-D90231BBA347}" type="pres">
      <dgm:prSet presAssocID="{B900E4BC-DD15-4F39-9DC3-3D6B608885BF}" presName="linearFlow" presStyleCnt="0">
        <dgm:presLayoutVars>
          <dgm:dir/>
          <dgm:animLvl val="lvl"/>
          <dgm:resizeHandles val="exact"/>
        </dgm:presLayoutVars>
      </dgm:prSet>
      <dgm:spPr/>
    </dgm:pt>
    <dgm:pt modelId="{21D83A8B-77A9-4D9B-9D9A-E0DB197EE0BC}" type="pres">
      <dgm:prSet presAssocID="{4D18DFB4-EBF5-439B-A406-1FE58E57C905}" presName="composite" presStyleCnt="0"/>
      <dgm:spPr/>
    </dgm:pt>
    <dgm:pt modelId="{737CB39D-170C-4DD6-8913-B440456EA010}" type="pres">
      <dgm:prSet presAssocID="{4D18DFB4-EBF5-439B-A406-1FE58E57C905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D7DBF300-AB5A-4E23-999C-AF4A00531552}" type="pres">
      <dgm:prSet presAssocID="{4D18DFB4-EBF5-439B-A406-1FE58E57C905}" presName="descendantText" presStyleLbl="alignAcc1" presStyleIdx="0" presStyleCnt="7">
        <dgm:presLayoutVars>
          <dgm:bulletEnabled val="1"/>
        </dgm:presLayoutVars>
      </dgm:prSet>
      <dgm:spPr/>
    </dgm:pt>
    <dgm:pt modelId="{71818DC0-B74D-4027-8F46-DEB764AE95E0}" type="pres">
      <dgm:prSet presAssocID="{E4F3B54A-F2CD-4A6C-8283-7C6C81764A9D}" presName="sp" presStyleCnt="0"/>
      <dgm:spPr/>
    </dgm:pt>
    <dgm:pt modelId="{6318733E-1631-4F2D-8D1A-37D2C9FACD0F}" type="pres">
      <dgm:prSet presAssocID="{377B66A6-07DD-4A63-9764-158CD3E22138}" presName="composite" presStyleCnt="0"/>
      <dgm:spPr/>
    </dgm:pt>
    <dgm:pt modelId="{D549FD61-997E-4D51-A84C-33C8506E0F62}" type="pres">
      <dgm:prSet presAssocID="{377B66A6-07DD-4A63-9764-158CD3E22138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2444F06C-14E9-4CEC-8A7A-5840FE30DF88}" type="pres">
      <dgm:prSet presAssocID="{377B66A6-07DD-4A63-9764-158CD3E22138}" presName="descendantText" presStyleLbl="alignAcc1" presStyleIdx="1" presStyleCnt="7">
        <dgm:presLayoutVars>
          <dgm:bulletEnabled val="1"/>
        </dgm:presLayoutVars>
      </dgm:prSet>
      <dgm:spPr/>
    </dgm:pt>
    <dgm:pt modelId="{EDE828B1-FC63-413A-9AFE-2897C9FD156D}" type="pres">
      <dgm:prSet presAssocID="{0B262BDE-A216-42A7-8D11-019F4921A745}" presName="sp" presStyleCnt="0"/>
      <dgm:spPr/>
    </dgm:pt>
    <dgm:pt modelId="{4E8E8583-E2FB-41C2-A096-9E741AD54D91}" type="pres">
      <dgm:prSet presAssocID="{C5342845-3E65-4B25-9C7C-B77A927D0FB1}" presName="composite" presStyleCnt="0"/>
      <dgm:spPr/>
    </dgm:pt>
    <dgm:pt modelId="{47EF694B-2380-419E-944D-1E8FE8C38CC5}" type="pres">
      <dgm:prSet presAssocID="{C5342845-3E65-4B25-9C7C-B77A927D0FB1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70CBBD1B-FC7F-41F1-9687-CAB5D6693335}" type="pres">
      <dgm:prSet presAssocID="{C5342845-3E65-4B25-9C7C-B77A927D0FB1}" presName="descendantText" presStyleLbl="alignAcc1" presStyleIdx="2" presStyleCnt="7">
        <dgm:presLayoutVars>
          <dgm:bulletEnabled val="1"/>
        </dgm:presLayoutVars>
      </dgm:prSet>
      <dgm:spPr/>
    </dgm:pt>
    <dgm:pt modelId="{DC125DBB-C433-4EBE-936A-33C1A8BC67F4}" type="pres">
      <dgm:prSet presAssocID="{42C63A48-12E5-48D6-AE33-18BBAD96DFE7}" presName="sp" presStyleCnt="0"/>
      <dgm:spPr/>
    </dgm:pt>
    <dgm:pt modelId="{780DABFB-04DC-410F-8776-1C3DA932D805}" type="pres">
      <dgm:prSet presAssocID="{644A83E3-64CD-40A4-907E-D41CD60F3651}" presName="composite" presStyleCnt="0"/>
      <dgm:spPr/>
    </dgm:pt>
    <dgm:pt modelId="{2CC12AA3-C7D9-4E04-88D6-9D27369F51BB}" type="pres">
      <dgm:prSet presAssocID="{644A83E3-64CD-40A4-907E-D41CD60F3651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CE07DB1-7DE8-464D-B6B0-120CE80E3858}" type="pres">
      <dgm:prSet presAssocID="{644A83E3-64CD-40A4-907E-D41CD60F3651}" presName="descendantText" presStyleLbl="alignAcc1" presStyleIdx="3" presStyleCnt="7">
        <dgm:presLayoutVars>
          <dgm:bulletEnabled val="1"/>
        </dgm:presLayoutVars>
      </dgm:prSet>
      <dgm:spPr/>
    </dgm:pt>
    <dgm:pt modelId="{2B775FDE-06E6-4374-B581-22A4FBC9CB72}" type="pres">
      <dgm:prSet presAssocID="{F11E164D-14BD-446E-8487-CA7C0C89C37C}" presName="sp" presStyleCnt="0"/>
      <dgm:spPr/>
    </dgm:pt>
    <dgm:pt modelId="{260C8568-9607-49F8-BF95-E514E6648977}" type="pres">
      <dgm:prSet presAssocID="{4C86A85B-DD4A-4F27-A7B8-807B0786F505}" presName="composite" presStyleCnt="0"/>
      <dgm:spPr/>
    </dgm:pt>
    <dgm:pt modelId="{2F35C585-C767-4BDB-B9EA-7AFB6DF1D147}" type="pres">
      <dgm:prSet presAssocID="{4C86A85B-DD4A-4F27-A7B8-807B0786F505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23BAF0C8-E705-432B-8C77-FDF1707A34E2}" type="pres">
      <dgm:prSet presAssocID="{4C86A85B-DD4A-4F27-A7B8-807B0786F505}" presName="descendantText" presStyleLbl="alignAcc1" presStyleIdx="4" presStyleCnt="7">
        <dgm:presLayoutVars>
          <dgm:bulletEnabled val="1"/>
        </dgm:presLayoutVars>
      </dgm:prSet>
      <dgm:spPr/>
    </dgm:pt>
    <dgm:pt modelId="{C423AF1E-97D5-485D-90BB-258F2318139E}" type="pres">
      <dgm:prSet presAssocID="{6776561D-C324-4156-8451-AC4A42039F7B}" presName="sp" presStyleCnt="0"/>
      <dgm:spPr/>
    </dgm:pt>
    <dgm:pt modelId="{36175326-F243-4C9B-AA28-4499E3186A4C}" type="pres">
      <dgm:prSet presAssocID="{941A392B-CD0C-4490-8E76-850F5A2EA68F}" presName="composite" presStyleCnt="0"/>
      <dgm:spPr/>
    </dgm:pt>
    <dgm:pt modelId="{0FE73798-133F-43EF-AD5B-9DD32A4370DF}" type="pres">
      <dgm:prSet presAssocID="{941A392B-CD0C-4490-8E76-850F5A2EA68F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EECDE83D-92B6-4181-8B77-9E983D96450A}" type="pres">
      <dgm:prSet presAssocID="{941A392B-CD0C-4490-8E76-850F5A2EA68F}" presName="descendantText" presStyleLbl="alignAcc1" presStyleIdx="5" presStyleCnt="7">
        <dgm:presLayoutVars>
          <dgm:bulletEnabled val="1"/>
        </dgm:presLayoutVars>
      </dgm:prSet>
      <dgm:spPr/>
    </dgm:pt>
    <dgm:pt modelId="{7441B837-05DB-49EE-B2E4-765FBA5CBB8B}" type="pres">
      <dgm:prSet presAssocID="{5B6F5AB7-C44E-4539-8B64-F098120F3FEC}" presName="sp" presStyleCnt="0"/>
      <dgm:spPr/>
    </dgm:pt>
    <dgm:pt modelId="{CD605293-DEDE-4F04-9CA6-CD585D4F6DEA}" type="pres">
      <dgm:prSet presAssocID="{93360F65-6016-4F75-8D44-6D5B2027E70E}" presName="composite" presStyleCnt="0"/>
      <dgm:spPr/>
    </dgm:pt>
    <dgm:pt modelId="{C73DC6F9-D4B6-4DCF-AB30-B626013E1FDF}" type="pres">
      <dgm:prSet presAssocID="{93360F65-6016-4F75-8D44-6D5B2027E70E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8EB339E8-1B42-4105-AE9D-E55AE02D0493}" type="pres">
      <dgm:prSet presAssocID="{93360F65-6016-4F75-8D44-6D5B2027E70E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98425507-74A3-4DA7-AA67-396241F3D3CA}" srcId="{B900E4BC-DD15-4F39-9DC3-3D6B608885BF}" destId="{93360F65-6016-4F75-8D44-6D5B2027E70E}" srcOrd="6" destOrd="0" parTransId="{BB91256F-2905-4B7C-AC90-03FF906F84CA}" sibTransId="{D006FCB1-DC27-49A0-912D-37738B030DE6}"/>
    <dgm:cxn modelId="{1CF7650F-B742-4F68-A77A-857621021C0D}" srcId="{B900E4BC-DD15-4F39-9DC3-3D6B608885BF}" destId="{C5342845-3E65-4B25-9C7C-B77A927D0FB1}" srcOrd="2" destOrd="0" parTransId="{FA265CF1-DAC6-40C1-B5D7-9161DB859BBE}" sibTransId="{42C63A48-12E5-48D6-AE33-18BBAD96DFE7}"/>
    <dgm:cxn modelId="{CFE4B811-EBED-4A4E-B95E-10607C60D22E}" srcId="{93360F65-6016-4F75-8D44-6D5B2027E70E}" destId="{C504D16C-7691-4796-943C-9E92CBBAFA1B}" srcOrd="0" destOrd="0" parTransId="{1450EE19-6A75-400C-A631-38EF992E40AD}" sibTransId="{5875747E-9422-4304-8898-3004D866CFA2}"/>
    <dgm:cxn modelId="{D1106712-DDF8-4B13-9E34-2612A3DC42BF}" type="presOf" srcId="{93360F65-6016-4F75-8D44-6D5B2027E70E}" destId="{C73DC6F9-D4B6-4DCF-AB30-B626013E1FDF}" srcOrd="0" destOrd="0" presId="urn:microsoft.com/office/officeart/2005/8/layout/chevron2"/>
    <dgm:cxn modelId="{0D88311D-29E4-48C7-914A-0D77601B11AD}" type="presOf" srcId="{A03D6665-9C34-4ED0-A661-8EDD95B08E35}" destId="{70CBBD1B-FC7F-41F1-9687-CAB5D6693335}" srcOrd="0" destOrd="0" presId="urn:microsoft.com/office/officeart/2005/8/layout/chevron2"/>
    <dgm:cxn modelId="{AAA1882A-60D0-4CC9-AF78-BC055B7A7235}" srcId="{C5342845-3E65-4B25-9C7C-B77A927D0FB1}" destId="{A03D6665-9C34-4ED0-A661-8EDD95B08E35}" srcOrd="0" destOrd="0" parTransId="{45CDDF1D-DA19-47D1-9D32-7F47C90026AB}" sibTransId="{A6075ADC-C36B-4783-A8A2-2F237B5893E4}"/>
    <dgm:cxn modelId="{5420812E-A6AC-4C1B-8FE0-5781E81D89E5}" srcId="{B900E4BC-DD15-4F39-9DC3-3D6B608885BF}" destId="{4D18DFB4-EBF5-439B-A406-1FE58E57C905}" srcOrd="0" destOrd="0" parTransId="{00DB0BF8-147F-4F51-9DF8-BD69DD21DF28}" sibTransId="{E4F3B54A-F2CD-4A6C-8283-7C6C81764A9D}"/>
    <dgm:cxn modelId="{1C7CF432-82BE-4739-B0E1-07F0AF975033}" type="presOf" srcId="{644A83E3-64CD-40A4-907E-D41CD60F3651}" destId="{2CC12AA3-C7D9-4E04-88D6-9D27369F51BB}" srcOrd="0" destOrd="0" presId="urn:microsoft.com/office/officeart/2005/8/layout/chevron2"/>
    <dgm:cxn modelId="{AB90845F-26CF-48FA-B801-E979E471567C}" srcId="{377B66A6-07DD-4A63-9764-158CD3E22138}" destId="{193A01D4-532F-4C59-B184-A43470A7C3E6}" srcOrd="0" destOrd="0" parTransId="{96475591-581D-41AA-ADA6-77D7C3DD0479}" sibTransId="{ABC629D9-ED84-4DCD-9D70-6ADCA126C6C3}"/>
    <dgm:cxn modelId="{9B04D65F-34B4-4485-8426-299032A481AF}" srcId="{4D18DFB4-EBF5-439B-A406-1FE58E57C905}" destId="{C859F402-6EB1-43C8-BDE4-E17CA080FC7A}" srcOrd="0" destOrd="0" parTransId="{27F57F75-F3FF-40A9-BBDB-D0D267939DAA}" sibTransId="{46D52D78-DDC8-4DEF-B9A1-90A476FF2377}"/>
    <dgm:cxn modelId="{62745D42-0EEE-4B04-85DC-95998D8B5DA0}" type="presOf" srcId="{61095434-618C-47E4-8309-BC6ED17AD706}" destId="{EECDE83D-92B6-4181-8B77-9E983D96450A}" srcOrd="0" destOrd="0" presId="urn:microsoft.com/office/officeart/2005/8/layout/chevron2"/>
    <dgm:cxn modelId="{EB49B645-21B5-43A5-8566-1973BF3ACB4F}" type="presOf" srcId="{819A76E1-BC59-420D-B116-ED842064B215}" destId="{ECE07DB1-7DE8-464D-B6B0-120CE80E3858}" srcOrd="0" destOrd="0" presId="urn:microsoft.com/office/officeart/2005/8/layout/chevron2"/>
    <dgm:cxn modelId="{2D975969-2816-4836-BF3D-37D663D34A1D}" srcId="{941A392B-CD0C-4490-8E76-850F5A2EA68F}" destId="{61095434-618C-47E4-8309-BC6ED17AD706}" srcOrd="0" destOrd="0" parTransId="{B0BBE297-BD3B-42DE-8E54-0EF548093B17}" sibTransId="{E760ABFC-C34A-40C6-924E-9F6B0A11B636}"/>
    <dgm:cxn modelId="{EC791D58-A8B9-406D-B7AA-F50663B52C1C}" srcId="{B900E4BC-DD15-4F39-9DC3-3D6B608885BF}" destId="{377B66A6-07DD-4A63-9764-158CD3E22138}" srcOrd="1" destOrd="0" parTransId="{7774B849-514E-44B7-8F41-AD83BC98901A}" sibTransId="{0B262BDE-A216-42A7-8D11-019F4921A745}"/>
    <dgm:cxn modelId="{2D03C17C-7B2E-4058-A72C-E4E37B4390A9}" type="presOf" srcId="{C504D16C-7691-4796-943C-9E92CBBAFA1B}" destId="{8EB339E8-1B42-4105-AE9D-E55AE02D0493}" srcOrd="0" destOrd="0" presId="urn:microsoft.com/office/officeart/2005/8/layout/chevron2"/>
    <dgm:cxn modelId="{CD34C686-7FBB-499E-A3A2-A1DFA2432D59}" srcId="{B900E4BC-DD15-4F39-9DC3-3D6B608885BF}" destId="{4C86A85B-DD4A-4F27-A7B8-807B0786F505}" srcOrd="4" destOrd="0" parTransId="{9B1155D4-BF14-495C-8E38-3BADA2875A3C}" sibTransId="{6776561D-C324-4156-8451-AC4A42039F7B}"/>
    <dgm:cxn modelId="{69F2AA88-74E4-4FE5-B8A9-BC38219A7802}" type="presOf" srcId="{C5342845-3E65-4B25-9C7C-B77A927D0FB1}" destId="{47EF694B-2380-419E-944D-1E8FE8C38CC5}" srcOrd="0" destOrd="0" presId="urn:microsoft.com/office/officeart/2005/8/layout/chevron2"/>
    <dgm:cxn modelId="{76B7BC8A-0B4C-447D-8B34-5D29AADCB8DB}" srcId="{B900E4BC-DD15-4F39-9DC3-3D6B608885BF}" destId="{941A392B-CD0C-4490-8E76-850F5A2EA68F}" srcOrd="5" destOrd="0" parTransId="{8C4598A4-FC68-489D-A0A6-0CA946374F63}" sibTransId="{5B6F5AB7-C44E-4539-8B64-F098120F3FEC}"/>
    <dgm:cxn modelId="{3E331F9C-24AF-4F06-9E4B-85B9C1CA23C9}" type="presOf" srcId="{193A01D4-532F-4C59-B184-A43470A7C3E6}" destId="{2444F06C-14E9-4CEC-8A7A-5840FE30DF88}" srcOrd="0" destOrd="0" presId="urn:microsoft.com/office/officeart/2005/8/layout/chevron2"/>
    <dgm:cxn modelId="{2EAB4BA6-BD22-4D66-849C-DB81A5EE8DB5}" srcId="{B900E4BC-DD15-4F39-9DC3-3D6B608885BF}" destId="{644A83E3-64CD-40A4-907E-D41CD60F3651}" srcOrd="3" destOrd="0" parTransId="{71AAC6C9-9C6A-4A6E-87BC-5DFF0FB09212}" sibTransId="{F11E164D-14BD-446E-8487-CA7C0C89C37C}"/>
    <dgm:cxn modelId="{054790AC-B7EA-4546-BF97-87D8355C8C01}" srcId="{644A83E3-64CD-40A4-907E-D41CD60F3651}" destId="{819A76E1-BC59-420D-B116-ED842064B215}" srcOrd="0" destOrd="0" parTransId="{25E455FF-0F55-4DFF-A2C9-21C95ECDD48B}" sibTransId="{39D7D101-43D0-4E12-ADD9-11DEBFE55F96}"/>
    <dgm:cxn modelId="{79EAB5B3-E123-498E-9388-FF99590B51BD}" type="presOf" srcId="{4C86A85B-DD4A-4F27-A7B8-807B0786F505}" destId="{2F35C585-C767-4BDB-B9EA-7AFB6DF1D147}" srcOrd="0" destOrd="0" presId="urn:microsoft.com/office/officeart/2005/8/layout/chevron2"/>
    <dgm:cxn modelId="{C7A21DBD-D382-4579-B414-DABC70A1BFDB}" type="presOf" srcId="{941A392B-CD0C-4490-8E76-850F5A2EA68F}" destId="{0FE73798-133F-43EF-AD5B-9DD32A4370DF}" srcOrd="0" destOrd="0" presId="urn:microsoft.com/office/officeart/2005/8/layout/chevron2"/>
    <dgm:cxn modelId="{D6B485BE-1175-40BF-9994-7187739F3728}" type="presOf" srcId="{EC31699C-D515-454B-8AD0-D46A6C85708A}" destId="{23BAF0C8-E705-432B-8C77-FDF1707A34E2}" srcOrd="0" destOrd="0" presId="urn:microsoft.com/office/officeart/2005/8/layout/chevron2"/>
    <dgm:cxn modelId="{C55698C7-2218-494D-92BC-AC36588CECAC}" type="presOf" srcId="{377B66A6-07DD-4A63-9764-158CD3E22138}" destId="{D549FD61-997E-4D51-A84C-33C8506E0F62}" srcOrd="0" destOrd="0" presId="urn:microsoft.com/office/officeart/2005/8/layout/chevron2"/>
    <dgm:cxn modelId="{21CF5BCB-179D-4271-9F88-85D4C6C41013}" type="presOf" srcId="{C859F402-6EB1-43C8-BDE4-E17CA080FC7A}" destId="{D7DBF300-AB5A-4E23-999C-AF4A00531552}" srcOrd="0" destOrd="0" presId="urn:microsoft.com/office/officeart/2005/8/layout/chevron2"/>
    <dgm:cxn modelId="{95A66CD6-3445-4A08-BC22-85BEC3DD2A12}" type="presOf" srcId="{4D18DFB4-EBF5-439B-A406-1FE58E57C905}" destId="{737CB39D-170C-4DD6-8913-B440456EA010}" srcOrd="0" destOrd="0" presId="urn:microsoft.com/office/officeart/2005/8/layout/chevron2"/>
    <dgm:cxn modelId="{D5F622DC-82A5-4227-A220-1612C53831E5}" type="presOf" srcId="{B900E4BC-DD15-4F39-9DC3-3D6B608885BF}" destId="{FCC9BB07-5CB9-466E-96A5-D90231BBA347}" srcOrd="0" destOrd="0" presId="urn:microsoft.com/office/officeart/2005/8/layout/chevron2"/>
    <dgm:cxn modelId="{B48BEDE9-5047-4DB0-9CCE-FB62F891FC1A}" srcId="{4C86A85B-DD4A-4F27-A7B8-807B0786F505}" destId="{EC31699C-D515-454B-8AD0-D46A6C85708A}" srcOrd="0" destOrd="0" parTransId="{C1F7B447-C11F-4E64-83A3-7ED7FB5B30D0}" sibTransId="{208B5358-287D-4E2A-BD2E-505BE535853C}"/>
    <dgm:cxn modelId="{776C38F5-9FED-43A0-AEF5-2CB67180790B}" type="presParOf" srcId="{FCC9BB07-5CB9-466E-96A5-D90231BBA347}" destId="{21D83A8B-77A9-4D9B-9D9A-E0DB197EE0BC}" srcOrd="0" destOrd="0" presId="urn:microsoft.com/office/officeart/2005/8/layout/chevron2"/>
    <dgm:cxn modelId="{CF66DC6C-6D2B-4E43-A568-CC12EE76754F}" type="presParOf" srcId="{21D83A8B-77A9-4D9B-9D9A-E0DB197EE0BC}" destId="{737CB39D-170C-4DD6-8913-B440456EA010}" srcOrd="0" destOrd="0" presId="urn:microsoft.com/office/officeart/2005/8/layout/chevron2"/>
    <dgm:cxn modelId="{2355C954-CC95-44E3-BB4F-0B6803B99214}" type="presParOf" srcId="{21D83A8B-77A9-4D9B-9D9A-E0DB197EE0BC}" destId="{D7DBF300-AB5A-4E23-999C-AF4A00531552}" srcOrd="1" destOrd="0" presId="urn:microsoft.com/office/officeart/2005/8/layout/chevron2"/>
    <dgm:cxn modelId="{997B87AF-F529-4529-8461-3A44F0341058}" type="presParOf" srcId="{FCC9BB07-5CB9-466E-96A5-D90231BBA347}" destId="{71818DC0-B74D-4027-8F46-DEB764AE95E0}" srcOrd="1" destOrd="0" presId="urn:microsoft.com/office/officeart/2005/8/layout/chevron2"/>
    <dgm:cxn modelId="{A46F7628-4B7F-4A29-82BE-7C95358B171E}" type="presParOf" srcId="{FCC9BB07-5CB9-466E-96A5-D90231BBA347}" destId="{6318733E-1631-4F2D-8D1A-37D2C9FACD0F}" srcOrd="2" destOrd="0" presId="urn:microsoft.com/office/officeart/2005/8/layout/chevron2"/>
    <dgm:cxn modelId="{9588E8A3-4432-4BD1-8621-F2E8AAD4730A}" type="presParOf" srcId="{6318733E-1631-4F2D-8D1A-37D2C9FACD0F}" destId="{D549FD61-997E-4D51-A84C-33C8506E0F62}" srcOrd="0" destOrd="0" presId="urn:microsoft.com/office/officeart/2005/8/layout/chevron2"/>
    <dgm:cxn modelId="{C7419592-3CFE-4900-A1F9-05871EE2A02B}" type="presParOf" srcId="{6318733E-1631-4F2D-8D1A-37D2C9FACD0F}" destId="{2444F06C-14E9-4CEC-8A7A-5840FE30DF88}" srcOrd="1" destOrd="0" presId="urn:microsoft.com/office/officeart/2005/8/layout/chevron2"/>
    <dgm:cxn modelId="{8FF4D424-80C8-435A-9765-96DA294B7017}" type="presParOf" srcId="{FCC9BB07-5CB9-466E-96A5-D90231BBA347}" destId="{EDE828B1-FC63-413A-9AFE-2897C9FD156D}" srcOrd="3" destOrd="0" presId="urn:microsoft.com/office/officeart/2005/8/layout/chevron2"/>
    <dgm:cxn modelId="{C202754F-A843-45FC-8357-BC981D0F31A2}" type="presParOf" srcId="{FCC9BB07-5CB9-466E-96A5-D90231BBA347}" destId="{4E8E8583-E2FB-41C2-A096-9E741AD54D91}" srcOrd="4" destOrd="0" presId="urn:microsoft.com/office/officeart/2005/8/layout/chevron2"/>
    <dgm:cxn modelId="{19522BA3-E6A6-4273-A083-E0BFA48EF08F}" type="presParOf" srcId="{4E8E8583-E2FB-41C2-A096-9E741AD54D91}" destId="{47EF694B-2380-419E-944D-1E8FE8C38CC5}" srcOrd="0" destOrd="0" presId="urn:microsoft.com/office/officeart/2005/8/layout/chevron2"/>
    <dgm:cxn modelId="{805E5DBD-ABC6-4AEC-B2F1-A21A86CAD181}" type="presParOf" srcId="{4E8E8583-E2FB-41C2-A096-9E741AD54D91}" destId="{70CBBD1B-FC7F-41F1-9687-CAB5D6693335}" srcOrd="1" destOrd="0" presId="urn:microsoft.com/office/officeart/2005/8/layout/chevron2"/>
    <dgm:cxn modelId="{8CAAE0F0-779E-406E-98E0-9331E1AA5C77}" type="presParOf" srcId="{FCC9BB07-5CB9-466E-96A5-D90231BBA347}" destId="{DC125DBB-C433-4EBE-936A-33C1A8BC67F4}" srcOrd="5" destOrd="0" presId="urn:microsoft.com/office/officeart/2005/8/layout/chevron2"/>
    <dgm:cxn modelId="{1AA7A333-BF13-462D-9280-CE59B97412A7}" type="presParOf" srcId="{FCC9BB07-5CB9-466E-96A5-D90231BBA347}" destId="{780DABFB-04DC-410F-8776-1C3DA932D805}" srcOrd="6" destOrd="0" presId="urn:microsoft.com/office/officeart/2005/8/layout/chevron2"/>
    <dgm:cxn modelId="{D3C197A2-F6F3-47EC-A5B0-A9238DF44A57}" type="presParOf" srcId="{780DABFB-04DC-410F-8776-1C3DA932D805}" destId="{2CC12AA3-C7D9-4E04-88D6-9D27369F51BB}" srcOrd="0" destOrd="0" presId="urn:microsoft.com/office/officeart/2005/8/layout/chevron2"/>
    <dgm:cxn modelId="{7377612A-2C6A-45D3-B55E-C46FE9BE9013}" type="presParOf" srcId="{780DABFB-04DC-410F-8776-1C3DA932D805}" destId="{ECE07DB1-7DE8-464D-B6B0-120CE80E3858}" srcOrd="1" destOrd="0" presId="urn:microsoft.com/office/officeart/2005/8/layout/chevron2"/>
    <dgm:cxn modelId="{AB66206F-4F33-4BBC-B969-02ACA74BB507}" type="presParOf" srcId="{FCC9BB07-5CB9-466E-96A5-D90231BBA347}" destId="{2B775FDE-06E6-4374-B581-22A4FBC9CB72}" srcOrd="7" destOrd="0" presId="urn:microsoft.com/office/officeart/2005/8/layout/chevron2"/>
    <dgm:cxn modelId="{0F0222E3-A588-4079-AB7B-554458218662}" type="presParOf" srcId="{FCC9BB07-5CB9-466E-96A5-D90231BBA347}" destId="{260C8568-9607-49F8-BF95-E514E6648977}" srcOrd="8" destOrd="0" presId="urn:microsoft.com/office/officeart/2005/8/layout/chevron2"/>
    <dgm:cxn modelId="{CCA11796-BD3F-41FD-828A-2E260106300C}" type="presParOf" srcId="{260C8568-9607-49F8-BF95-E514E6648977}" destId="{2F35C585-C767-4BDB-B9EA-7AFB6DF1D147}" srcOrd="0" destOrd="0" presId="urn:microsoft.com/office/officeart/2005/8/layout/chevron2"/>
    <dgm:cxn modelId="{D62E2B44-3684-4FCF-990B-BF29306E8447}" type="presParOf" srcId="{260C8568-9607-49F8-BF95-E514E6648977}" destId="{23BAF0C8-E705-432B-8C77-FDF1707A34E2}" srcOrd="1" destOrd="0" presId="urn:microsoft.com/office/officeart/2005/8/layout/chevron2"/>
    <dgm:cxn modelId="{BDA5424F-49A9-4E29-BF45-C16C88F04AED}" type="presParOf" srcId="{FCC9BB07-5CB9-466E-96A5-D90231BBA347}" destId="{C423AF1E-97D5-485D-90BB-258F2318139E}" srcOrd="9" destOrd="0" presId="urn:microsoft.com/office/officeart/2005/8/layout/chevron2"/>
    <dgm:cxn modelId="{68C6AA26-88A0-49DF-90F1-D0CB64687ACC}" type="presParOf" srcId="{FCC9BB07-5CB9-466E-96A5-D90231BBA347}" destId="{36175326-F243-4C9B-AA28-4499E3186A4C}" srcOrd="10" destOrd="0" presId="urn:microsoft.com/office/officeart/2005/8/layout/chevron2"/>
    <dgm:cxn modelId="{72A328EB-C007-4234-9522-97F9EE772A64}" type="presParOf" srcId="{36175326-F243-4C9B-AA28-4499E3186A4C}" destId="{0FE73798-133F-43EF-AD5B-9DD32A4370DF}" srcOrd="0" destOrd="0" presId="urn:microsoft.com/office/officeart/2005/8/layout/chevron2"/>
    <dgm:cxn modelId="{7A444BD6-7C1B-4491-BE6C-56162C84507A}" type="presParOf" srcId="{36175326-F243-4C9B-AA28-4499E3186A4C}" destId="{EECDE83D-92B6-4181-8B77-9E983D96450A}" srcOrd="1" destOrd="0" presId="urn:microsoft.com/office/officeart/2005/8/layout/chevron2"/>
    <dgm:cxn modelId="{1DBC0F3C-AF98-47F9-83E7-E450AEBD0F18}" type="presParOf" srcId="{FCC9BB07-5CB9-466E-96A5-D90231BBA347}" destId="{7441B837-05DB-49EE-B2E4-765FBA5CBB8B}" srcOrd="11" destOrd="0" presId="urn:microsoft.com/office/officeart/2005/8/layout/chevron2"/>
    <dgm:cxn modelId="{03D8314F-D33C-4BA1-89C4-B1A10D3F14FE}" type="presParOf" srcId="{FCC9BB07-5CB9-466E-96A5-D90231BBA347}" destId="{CD605293-DEDE-4F04-9CA6-CD585D4F6DEA}" srcOrd="12" destOrd="0" presId="urn:microsoft.com/office/officeart/2005/8/layout/chevron2"/>
    <dgm:cxn modelId="{ED06A735-4E34-467A-BC60-0D906FE21C0D}" type="presParOf" srcId="{CD605293-DEDE-4F04-9CA6-CD585D4F6DEA}" destId="{C73DC6F9-D4B6-4DCF-AB30-B626013E1FDF}" srcOrd="0" destOrd="0" presId="urn:microsoft.com/office/officeart/2005/8/layout/chevron2"/>
    <dgm:cxn modelId="{D2A46192-A1F6-4B8E-84C6-B8E9D94ECF3A}" type="presParOf" srcId="{CD605293-DEDE-4F04-9CA6-CD585D4F6DEA}" destId="{8EB339E8-1B42-4105-AE9D-E55AE02D04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9FAFB6-C673-47C6-90C7-2DB3AABE062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346678CE-23D7-404A-B20D-4C326BD02D40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charset="0"/>
            </a:rPr>
            <a:t>KEY </a:t>
          </a:r>
        </a:p>
        <a:p>
          <a:r>
            <a:rPr lang="en-US" b="1" dirty="0">
              <a:solidFill>
                <a:schemeClr val="tx1"/>
              </a:solidFill>
              <a:latin typeface="Times New Roman" charset="0"/>
            </a:rPr>
            <a:t>DRIVING  </a:t>
          </a:r>
        </a:p>
        <a:p>
          <a:r>
            <a:rPr lang="en-US" b="1" dirty="0">
              <a:solidFill>
                <a:schemeClr val="tx1"/>
              </a:solidFill>
              <a:latin typeface="Times New Roman" charset="0"/>
            </a:rPr>
            <a:t>FORCES</a:t>
          </a:r>
          <a:endParaRPr lang="en-US" dirty="0">
            <a:solidFill>
              <a:schemeClr val="tx1"/>
            </a:solidFill>
          </a:endParaRPr>
        </a:p>
      </dgm:t>
    </dgm:pt>
    <dgm:pt modelId="{645E158C-203E-4028-963E-34988783E842}" type="parTrans" cxnId="{53693A4F-4A27-445E-AEA4-4B9D5AFFAD96}">
      <dgm:prSet/>
      <dgm:spPr/>
      <dgm:t>
        <a:bodyPr/>
        <a:lstStyle/>
        <a:p>
          <a:endParaRPr lang="en-US"/>
        </a:p>
      </dgm:t>
    </dgm:pt>
    <dgm:pt modelId="{3E9F7410-328E-4A1B-B637-86D633A03647}" type="sibTrans" cxnId="{53693A4F-4A27-445E-AEA4-4B9D5AFFAD96}">
      <dgm:prSet/>
      <dgm:spPr/>
      <dgm:t>
        <a:bodyPr/>
        <a:lstStyle/>
        <a:p>
          <a:endParaRPr lang="en-US"/>
        </a:p>
      </dgm:t>
    </dgm:pt>
    <dgm:pt modelId="{90049061-61B4-4A6F-BBBC-200A8773D10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Profitability</a:t>
          </a:r>
          <a:endParaRPr lang="en-US" dirty="0">
            <a:solidFill>
              <a:schemeClr val="tx1"/>
            </a:solidFill>
          </a:endParaRPr>
        </a:p>
      </dgm:t>
    </dgm:pt>
    <dgm:pt modelId="{D819C878-BD9D-45AD-B9A5-D2BD1BCE022F}" type="parTrans" cxnId="{7AA324BB-D5DC-4D90-AEB0-8CD37D4CAD4E}">
      <dgm:prSet/>
      <dgm:spPr/>
      <dgm:t>
        <a:bodyPr/>
        <a:lstStyle/>
        <a:p>
          <a:endParaRPr lang="en-US"/>
        </a:p>
      </dgm:t>
    </dgm:pt>
    <dgm:pt modelId="{DAF644E9-B6B3-4069-BB05-CD9912F9B56B}" type="sibTrans" cxnId="{7AA324BB-D5DC-4D90-AEB0-8CD37D4CAD4E}">
      <dgm:prSet/>
      <dgm:spPr/>
      <dgm:t>
        <a:bodyPr/>
        <a:lstStyle/>
        <a:p>
          <a:endParaRPr lang="en-US"/>
        </a:p>
      </dgm:t>
    </dgm:pt>
    <dgm:pt modelId="{ED39BFE1-EF9B-4C1E-8B11-C9DA1A7746B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Expanded Market share </a:t>
          </a:r>
          <a:endParaRPr lang="en-US" dirty="0">
            <a:solidFill>
              <a:schemeClr val="tx1"/>
            </a:solidFill>
          </a:endParaRPr>
        </a:p>
      </dgm:t>
    </dgm:pt>
    <dgm:pt modelId="{EDB7B88B-9EDB-43AA-B1BC-4EB4C10FAF61}" type="parTrans" cxnId="{E1A2676C-9450-4912-B73C-96E0B1409127}">
      <dgm:prSet/>
      <dgm:spPr/>
      <dgm:t>
        <a:bodyPr/>
        <a:lstStyle/>
        <a:p>
          <a:endParaRPr lang="en-US"/>
        </a:p>
      </dgm:t>
    </dgm:pt>
    <dgm:pt modelId="{CB95B4EC-3D3B-45E7-983B-45094FDF237D}" type="sibTrans" cxnId="{E1A2676C-9450-4912-B73C-96E0B1409127}">
      <dgm:prSet/>
      <dgm:spPr/>
      <dgm:t>
        <a:bodyPr/>
        <a:lstStyle/>
        <a:p>
          <a:endParaRPr lang="en-US"/>
        </a:p>
      </dgm:t>
    </dgm:pt>
    <dgm:pt modelId="{9C8AC489-35F8-4294-B7D8-674488DC649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Long term survival </a:t>
          </a:r>
          <a:endParaRPr lang="en-US" dirty="0">
            <a:solidFill>
              <a:schemeClr val="tx1"/>
            </a:solidFill>
          </a:endParaRPr>
        </a:p>
      </dgm:t>
    </dgm:pt>
    <dgm:pt modelId="{E1607813-E84D-488A-9D68-EF447A13E164}" type="parTrans" cxnId="{704D00B4-1370-4688-9349-6506BCC9A2B4}">
      <dgm:prSet/>
      <dgm:spPr/>
      <dgm:t>
        <a:bodyPr/>
        <a:lstStyle/>
        <a:p>
          <a:endParaRPr lang="en-US"/>
        </a:p>
      </dgm:t>
    </dgm:pt>
    <dgm:pt modelId="{FCB96035-AB33-40DC-A405-18A2F7867E25}" type="sibTrans" cxnId="{704D00B4-1370-4688-9349-6506BCC9A2B4}">
      <dgm:prSet/>
      <dgm:spPr/>
      <dgm:t>
        <a:bodyPr/>
        <a:lstStyle/>
        <a:p>
          <a:endParaRPr lang="en-US"/>
        </a:p>
      </dgm:t>
    </dgm:pt>
    <dgm:pt modelId="{E6B6D636-F137-4899-ADE3-ACE2E5EDC43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Service to Society </a:t>
          </a:r>
          <a:endParaRPr lang="en-US" dirty="0">
            <a:solidFill>
              <a:schemeClr val="tx1"/>
            </a:solidFill>
          </a:endParaRPr>
        </a:p>
      </dgm:t>
    </dgm:pt>
    <dgm:pt modelId="{F0BF4BB5-5C49-4AB0-8642-A9D7DB68F01E}" type="parTrans" cxnId="{B307036F-F3B1-4CE1-B8EA-4BB85E4BDF1E}">
      <dgm:prSet/>
      <dgm:spPr/>
      <dgm:t>
        <a:bodyPr/>
        <a:lstStyle/>
        <a:p>
          <a:endParaRPr lang="en-US"/>
        </a:p>
      </dgm:t>
    </dgm:pt>
    <dgm:pt modelId="{640B6BC7-23CE-4B89-9AED-C138D3BBA55E}" type="sibTrans" cxnId="{B307036F-F3B1-4CE1-B8EA-4BB85E4BDF1E}">
      <dgm:prSet/>
      <dgm:spPr/>
      <dgm:t>
        <a:bodyPr/>
        <a:lstStyle/>
        <a:p>
          <a:endParaRPr lang="en-US"/>
        </a:p>
      </dgm:t>
    </dgm:pt>
    <dgm:pt modelId="{E476F49F-5683-4C4A-9F99-DC331774BBC7}" type="pres">
      <dgm:prSet presAssocID="{A89FAFB6-C673-47C6-90C7-2DB3AABE06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D0C454-7897-420B-89BF-0A382144C9EA}" type="pres">
      <dgm:prSet presAssocID="{346678CE-23D7-404A-B20D-4C326BD02D40}" presName="root1" presStyleCnt="0"/>
      <dgm:spPr/>
    </dgm:pt>
    <dgm:pt modelId="{7DC91323-C7EE-46B7-ADA4-4A1D2AFC4F9E}" type="pres">
      <dgm:prSet presAssocID="{346678CE-23D7-404A-B20D-4C326BD02D40}" presName="LevelOneTextNode" presStyleLbl="node0" presStyleIdx="0" presStyleCnt="1" custAng="5400000" custScaleY="25385" custLinFactNeighborX="-87641" custLinFactNeighborY="-7327">
        <dgm:presLayoutVars>
          <dgm:chPref val="3"/>
        </dgm:presLayoutVars>
      </dgm:prSet>
      <dgm:spPr/>
    </dgm:pt>
    <dgm:pt modelId="{72F0D105-4DE5-4195-BC57-DF26896BC684}" type="pres">
      <dgm:prSet presAssocID="{346678CE-23D7-404A-B20D-4C326BD02D40}" presName="level2hierChild" presStyleCnt="0"/>
      <dgm:spPr/>
    </dgm:pt>
    <dgm:pt modelId="{9B35D61E-E6B8-474C-927A-99C7EE850C44}" type="pres">
      <dgm:prSet presAssocID="{D819C878-BD9D-45AD-B9A5-D2BD1BCE022F}" presName="conn2-1" presStyleLbl="parChTrans1D2" presStyleIdx="0" presStyleCnt="4"/>
      <dgm:spPr/>
    </dgm:pt>
    <dgm:pt modelId="{A6FEEBDF-B3D0-4317-B637-FEBB8C25EA85}" type="pres">
      <dgm:prSet presAssocID="{D819C878-BD9D-45AD-B9A5-D2BD1BCE022F}" presName="connTx" presStyleLbl="parChTrans1D2" presStyleIdx="0" presStyleCnt="4"/>
      <dgm:spPr/>
    </dgm:pt>
    <dgm:pt modelId="{A7D98989-6AB0-45F3-B19C-C7BA36B49B9E}" type="pres">
      <dgm:prSet presAssocID="{90049061-61B4-4A6F-BBBC-200A8773D103}" presName="root2" presStyleCnt="0"/>
      <dgm:spPr/>
    </dgm:pt>
    <dgm:pt modelId="{5CA44987-3D79-42CB-8891-3B7F5A515201}" type="pres">
      <dgm:prSet presAssocID="{90049061-61B4-4A6F-BBBC-200A8773D103}" presName="LevelTwoTextNode" presStyleLbl="node2" presStyleIdx="0" presStyleCnt="4">
        <dgm:presLayoutVars>
          <dgm:chPref val="3"/>
        </dgm:presLayoutVars>
      </dgm:prSet>
      <dgm:spPr/>
    </dgm:pt>
    <dgm:pt modelId="{BC145399-DAB5-426F-AA5C-F3050D87C990}" type="pres">
      <dgm:prSet presAssocID="{90049061-61B4-4A6F-BBBC-200A8773D103}" presName="level3hierChild" presStyleCnt="0"/>
      <dgm:spPr/>
    </dgm:pt>
    <dgm:pt modelId="{E9BAA62F-0FDB-484E-8B90-BBADB7153F06}" type="pres">
      <dgm:prSet presAssocID="{EDB7B88B-9EDB-43AA-B1BC-4EB4C10FAF61}" presName="conn2-1" presStyleLbl="parChTrans1D2" presStyleIdx="1" presStyleCnt="4"/>
      <dgm:spPr/>
    </dgm:pt>
    <dgm:pt modelId="{12D8B042-47AC-4A44-BA5B-C20A28EADE63}" type="pres">
      <dgm:prSet presAssocID="{EDB7B88B-9EDB-43AA-B1BC-4EB4C10FAF61}" presName="connTx" presStyleLbl="parChTrans1D2" presStyleIdx="1" presStyleCnt="4"/>
      <dgm:spPr/>
    </dgm:pt>
    <dgm:pt modelId="{86BB32B2-A32F-415A-B1B4-6732354B14CF}" type="pres">
      <dgm:prSet presAssocID="{ED39BFE1-EF9B-4C1E-8B11-C9DA1A7746B4}" presName="root2" presStyleCnt="0"/>
      <dgm:spPr/>
    </dgm:pt>
    <dgm:pt modelId="{B2EAF7C6-845D-4F2E-A447-46615CDDCA4C}" type="pres">
      <dgm:prSet presAssocID="{ED39BFE1-EF9B-4C1E-8B11-C9DA1A7746B4}" presName="LevelTwoTextNode" presStyleLbl="node2" presStyleIdx="1" presStyleCnt="4">
        <dgm:presLayoutVars>
          <dgm:chPref val="3"/>
        </dgm:presLayoutVars>
      </dgm:prSet>
      <dgm:spPr/>
    </dgm:pt>
    <dgm:pt modelId="{10BAD958-DEDA-4BC4-9302-DCDAB47CA16A}" type="pres">
      <dgm:prSet presAssocID="{ED39BFE1-EF9B-4C1E-8B11-C9DA1A7746B4}" presName="level3hierChild" presStyleCnt="0"/>
      <dgm:spPr/>
    </dgm:pt>
    <dgm:pt modelId="{0C2CF942-8913-4946-BB74-C4F87333F468}" type="pres">
      <dgm:prSet presAssocID="{E1607813-E84D-488A-9D68-EF447A13E164}" presName="conn2-1" presStyleLbl="parChTrans1D2" presStyleIdx="2" presStyleCnt="4"/>
      <dgm:spPr/>
    </dgm:pt>
    <dgm:pt modelId="{A102FA85-96A1-4041-9071-5B4817F36193}" type="pres">
      <dgm:prSet presAssocID="{E1607813-E84D-488A-9D68-EF447A13E164}" presName="connTx" presStyleLbl="parChTrans1D2" presStyleIdx="2" presStyleCnt="4"/>
      <dgm:spPr/>
    </dgm:pt>
    <dgm:pt modelId="{3C606460-132B-450D-AC95-5B6C993E5100}" type="pres">
      <dgm:prSet presAssocID="{9C8AC489-35F8-4294-B7D8-674488DC649C}" presName="root2" presStyleCnt="0"/>
      <dgm:spPr/>
    </dgm:pt>
    <dgm:pt modelId="{D1C23216-A3D3-4F5C-965F-DD8322C71CFC}" type="pres">
      <dgm:prSet presAssocID="{9C8AC489-35F8-4294-B7D8-674488DC649C}" presName="LevelTwoTextNode" presStyleLbl="node2" presStyleIdx="2" presStyleCnt="4">
        <dgm:presLayoutVars>
          <dgm:chPref val="3"/>
        </dgm:presLayoutVars>
      </dgm:prSet>
      <dgm:spPr/>
    </dgm:pt>
    <dgm:pt modelId="{5D38F00C-3AE3-449D-B8D4-0C8C1BFE63B0}" type="pres">
      <dgm:prSet presAssocID="{9C8AC489-35F8-4294-B7D8-674488DC649C}" presName="level3hierChild" presStyleCnt="0"/>
      <dgm:spPr/>
    </dgm:pt>
    <dgm:pt modelId="{44740D0D-53BA-4397-8279-297A75D698C8}" type="pres">
      <dgm:prSet presAssocID="{F0BF4BB5-5C49-4AB0-8642-A9D7DB68F01E}" presName="conn2-1" presStyleLbl="parChTrans1D2" presStyleIdx="3" presStyleCnt="4"/>
      <dgm:spPr/>
    </dgm:pt>
    <dgm:pt modelId="{B0EF017A-E2C9-4A38-861C-23A1A6AC22A1}" type="pres">
      <dgm:prSet presAssocID="{F0BF4BB5-5C49-4AB0-8642-A9D7DB68F01E}" presName="connTx" presStyleLbl="parChTrans1D2" presStyleIdx="3" presStyleCnt="4"/>
      <dgm:spPr/>
    </dgm:pt>
    <dgm:pt modelId="{0EC77043-2737-41AA-8A4A-DDE80374E997}" type="pres">
      <dgm:prSet presAssocID="{E6B6D636-F137-4899-ADE3-ACE2E5EDC437}" presName="root2" presStyleCnt="0"/>
      <dgm:spPr/>
    </dgm:pt>
    <dgm:pt modelId="{3E16978D-78F2-4786-8C3B-3E2079D959E8}" type="pres">
      <dgm:prSet presAssocID="{E6B6D636-F137-4899-ADE3-ACE2E5EDC437}" presName="LevelTwoTextNode" presStyleLbl="node2" presStyleIdx="3" presStyleCnt="4">
        <dgm:presLayoutVars>
          <dgm:chPref val="3"/>
        </dgm:presLayoutVars>
      </dgm:prSet>
      <dgm:spPr/>
    </dgm:pt>
    <dgm:pt modelId="{983618C0-184A-45DE-899F-679ACD5AF938}" type="pres">
      <dgm:prSet presAssocID="{E6B6D636-F137-4899-ADE3-ACE2E5EDC437}" presName="level3hierChild" presStyleCnt="0"/>
      <dgm:spPr/>
    </dgm:pt>
  </dgm:ptLst>
  <dgm:cxnLst>
    <dgm:cxn modelId="{0FC3A91C-9752-4B07-B671-FC982A0A5DEA}" type="presOf" srcId="{9C8AC489-35F8-4294-B7D8-674488DC649C}" destId="{D1C23216-A3D3-4F5C-965F-DD8322C71CFC}" srcOrd="0" destOrd="0" presId="urn:microsoft.com/office/officeart/2008/layout/HorizontalMultiLevelHierarchy"/>
    <dgm:cxn modelId="{492D4528-DED0-4257-BA7C-4451D4FA2DE0}" type="presOf" srcId="{D819C878-BD9D-45AD-B9A5-D2BD1BCE022F}" destId="{A6FEEBDF-B3D0-4317-B637-FEBB8C25EA85}" srcOrd="1" destOrd="0" presId="urn:microsoft.com/office/officeart/2008/layout/HorizontalMultiLevelHierarchy"/>
    <dgm:cxn modelId="{DC0C9C2A-7F38-43E1-BB9B-63918B2CD40F}" type="presOf" srcId="{D819C878-BD9D-45AD-B9A5-D2BD1BCE022F}" destId="{9B35D61E-E6B8-474C-927A-99C7EE850C44}" srcOrd="0" destOrd="0" presId="urn:microsoft.com/office/officeart/2008/layout/HorizontalMultiLevelHierarchy"/>
    <dgm:cxn modelId="{17FFB343-860C-49D1-B12E-A30E3603DB35}" type="presOf" srcId="{E1607813-E84D-488A-9D68-EF447A13E164}" destId="{0C2CF942-8913-4946-BB74-C4F87333F468}" srcOrd="0" destOrd="0" presId="urn:microsoft.com/office/officeart/2008/layout/HorizontalMultiLevelHierarchy"/>
    <dgm:cxn modelId="{2C456344-2DA8-43CC-962E-2048799855BD}" type="presOf" srcId="{ED39BFE1-EF9B-4C1E-8B11-C9DA1A7746B4}" destId="{B2EAF7C6-845D-4F2E-A447-46615CDDCA4C}" srcOrd="0" destOrd="0" presId="urn:microsoft.com/office/officeart/2008/layout/HorizontalMultiLevelHierarchy"/>
    <dgm:cxn modelId="{1200B064-1E62-40BC-BDD5-762D4D5F27EB}" type="presOf" srcId="{90049061-61B4-4A6F-BBBC-200A8773D103}" destId="{5CA44987-3D79-42CB-8891-3B7F5A515201}" srcOrd="0" destOrd="0" presId="urn:microsoft.com/office/officeart/2008/layout/HorizontalMultiLevelHierarchy"/>
    <dgm:cxn modelId="{455FE444-098E-4BB4-907C-53AEE4915BFF}" type="presOf" srcId="{EDB7B88B-9EDB-43AA-B1BC-4EB4C10FAF61}" destId="{E9BAA62F-0FDB-484E-8B90-BBADB7153F06}" srcOrd="0" destOrd="0" presId="urn:microsoft.com/office/officeart/2008/layout/HorizontalMultiLevelHierarchy"/>
    <dgm:cxn modelId="{E1A2676C-9450-4912-B73C-96E0B1409127}" srcId="{346678CE-23D7-404A-B20D-4C326BD02D40}" destId="{ED39BFE1-EF9B-4C1E-8B11-C9DA1A7746B4}" srcOrd="1" destOrd="0" parTransId="{EDB7B88B-9EDB-43AA-B1BC-4EB4C10FAF61}" sibTransId="{CB95B4EC-3D3B-45E7-983B-45094FDF237D}"/>
    <dgm:cxn modelId="{B307036F-F3B1-4CE1-B8EA-4BB85E4BDF1E}" srcId="{346678CE-23D7-404A-B20D-4C326BD02D40}" destId="{E6B6D636-F137-4899-ADE3-ACE2E5EDC437}" srcOrd="3" destOrd="0" parTransId="{F0BF4BB5-5C49-4AB0-8642-A9D7DB68F01E}" sibTransId="{640B6BC7-23CE-4B89-9AED-C138D3BBA55E}"/>
    <dgm:cxn modelId="{53693A4F-4A27-445E-AEA4-4B9D5AFFAD96}" srcId="{A89FAFB6-C673-47C6-90C7-2DB3AABE0623}" destId="{346678CE-23D7-404A-B20D-4C326BD02D40}" srcOrd="0" destOrd="0" parTransId="{645E158C-203E-4028-963E-34988783E842}" sibTransId="{3E9F7410-328E-4A1B-B637-86D633A03647}"/>
    <dgm:cxn modelId="{0D8A3853-BFA0-406F-8AFB-5C1DF53E5F65}" type="presOf" srcId="{EDB7B88B-9EDB-43AA-B1BC-4EB4C10FAF61}" destId="{12D8B042-47AC-4A44-BA5B-C20A28EADE63}" srcOrd="1" destOrd="0" presId="urn:microsoft.com/office/officeart/2008/layout/HorizontalMultiLevelHierarchy"/>
    <dgm:cxn modelId="{E113C786-2F9F-4C01-8EB0-054CB6A49338}" type="presOf" srcId="{A89FAFB6-C673-47C6-90C7-2DB3AABE0623}" destId="{E476F49F-5683-4C4A-9F99-DC331774BBC7}" srcOrd="0" destOrd="0" presId="urn:microsoft.com/office/officeart/2008/layout/HorizontalMultiLevelHierarchy"/>
    <dgm:cxn modelId="{66888787-DAD6-4230-842B-512712233E0F}" type="presOf" srcId="{F0BF4BB5-5C49-4AB0-8642-A9D7DB68F01E}" destId="{B0EF017A-E2C9-4A38-861C-23A1A6AC22A1}" srcOrd="1" destOrd="0" presId="urn:microsoft.com/office/officeart/2008/layout/HorizontalMultiLevelHierarchy"/>
    <dgm:cxn modelId="{36ABF896-9787-4B26-8B05-A38C567EDE34}" type="presOf" srcId="{346678CE-23D7-404A-B20D-4C326BD02D40}" destId="{7DC91323-C7EE-46B7-ADA4-4A1D2AFC4F9E}" srcOrd="0" destOrd="0" presId="urn:microsoft.com/office/officeart/2008/layout/HorizontalMultiLevelHierarchy"/>
    <dgm:cxn modelId="{704D00B4-1370-4688-9349-6506BCC9A2B4}" srcId="{346678CE-23D7-404A-B20D-4C326BD02D40}" destId="{9C8AC489-35F8-4294-B7D8-674488DC649C}" srcOrd="2" destOrd="0" parTransId="{E1607813-E84D-488A-9D68-EF447A13E164}" sibTransId="{FCB96035-AB33-40DC-A405-18A2F7867E25}"/>
    <dgm:cxn modelId="{36F022B8-AD1B-42E6-8D78-91F7BD4B33E2}" type="presOf" srcId="{F0BF4BB5-5C49-4AB0-8642-A9D7DB68F01E}" destId="{44740D0D-53BA-4397-8279-297A75D698C8}" srcOrd="0" destOrd="0" presId="urn:microsoft.com/office/officeart/2008/layout/HorizontalMultiLevelHierarchy"/>
    <dgm:cxn modelId="{C2665CBA-4A96-4460-80D3-5E3071DBD630}" type="presOf" srcId="{E6B6D636-F137-4899-ADE3-ACE2E5EDC437}" destId="{3E16978D-78F2-4786-8C3B-3E2079D959E8}" srcOrd="0" destOrd="0" presId="urn:microsoft.com/office/officeart/2008/layout/HorizontalMultiLevelHierarchy"/>
    <dgm:cxn modelId="{7AA324BB-D5DC-4D90-AEB0-8CD37D4CAD4E}" srcId="{346678CE-23D7-404A-B20D-4C326BD02D40}" destId="{90049061-61B4-4A6F-BBBC-200A8773D103}" srcOrd="0" destOrd="0" parTransId="{D819C878-BD9D-45AD-B9A5-D2BD1BCE022F}" sibTransId="{DAF644E9-B6B3-4069-BB05-CD9912F9B56B}"/>
    <dgm:cxn modelId="{13450EDF-6CBB-4612-8F11-3030C57795A9}" type="presOf" srcId="{E1607813-E84D-488A-9D68-EF447A13E164}" destId="{A102FA85-96A1-4041-9071-5B4817F36193}" srcOrd="1" destOrd="0" presId="urn:microsoft.com/office/officeart/2008/layout/HorizontalMultiLevelHierarchy"/>
    <dgm:cxn modelId="{8C45661B-462E-469C-81C8-1E8C4F8DD06B}" type="presParOf" srcId="{E476F49F-5683-4C4A-9F99-DC331774BBC7}" destId="{1ED0C454-7897-420B-89BF-0A382144C9EA}" srcOrd="0" destOrd="0" presId="urn:microsoft.com/office/officeart/2008/layout/HorizontalMultiLevelHierarchy"/>
    <dgm:cxn modelId="{7C5258FC-0393-4D5E-9BD7-D8B44A80FC08}" type="presParOf" srcId="{1ED0C454-7897-420B-89BF-0A382144C9EA}" destId="{7DC91323-C7EE-46B7-ADA4-4A1D2AFC4F9E}" srcOrd="0" destOrd="0" presId="urn:microsoft.com/office/officeart/2008/layout/HorizontalMultiLevelHierarchy"/>
    <dgm:cxn modelId="{B060D5B2-CB87-4891-A0B2-C7D7C0FB255C}" type="presParOf" srcId="{1ED0C454-7897-420B-89BF-0A382144C9EA}" destId="{72F0D105-4DE5-4195-BC57-DF26896BC684}" srcOrd="1" destOrd="0" presId="urn:microsoft.com/office/officeart/2008/layout/HorizontalMultiLevelHierarchy"/>
    <dgm:cxn modelId="{3960BE8E-FEEA-4479-BF6F-CE25EDC7F7F0}" type="presParOf" srcId="{72F0D105-4DE5-4195-BC57-DF26896BC684}" destId="{9B35D61E-E6B8-474C-927A-99C7EE850C44}" srcOrd="0" destOrd="0" presId="urn:microsoft.com/office/officeart/2008/layout/HorizontalMultiLevelHierarchy"/>
    <dgm:cxn modelId="{C7376775-637D-42C5-A650-CE68343A48D9}" type="presParOf" srcId="{9B35D61E-E6B8-474C-927A-99C7EE850C44}" destId="{A6FEEBDF-B3D0-4317-B637-FEBB8C25EA85}" srcOrd="0" destOrd="0" presId="urn:microsoft.com/office/officeart/2008/layout/HorizontalMultiLevelHierarchy"/>
    <dgm:cxn modelId="{07919C98-5AB6-4912-86BC-4A22B953076D}" type="presParOf" srcId="{72F0D105-4DE5-4195-BC57-DF26896BC684}" destId="{A7D98989-6AB0-45F3-B19C-C7BA36B49B9E}" srcOrd="1" destOrd="0" presId="urn:microsoft.com/office/officeart/2008/layout/HorizontalMultiLevelHierarchy"/>
    <dgm:cxn modelId="{50127767-57E8-4D78-B4D1-5B613D831105}" type="presParOf" srcId="{A7D98989-6AB0-45F3-B19C-C7BA36B49B9E}" destId="{5CA44987-3D79-42CB-8891-3B7F5A515201}" srcOrd="0" destOrd="0" presId="urn:microsoft.com/office/officeart/2008/layout/HorizontalMultiLevelHierarchy"/>
    <dgm:cxn modelId="{40548C74-7DCA-4B8B-8AA3-9DC487E4BA9B}" type="presParOf" srcId="{A7D98989-6AB0-45F3-B19C-C7BA36B49B9E}" destId="{BC145399-DAB5-426F-AA5C-F3050D87C990}" srcOrd="1" destOrd="0" presId="urn:microsoft.com/office/officeart/2008/layout/HorizontalMultiLevelHierarchy"/>
    <dgm:cxn modelId="{370AAC91-1617-42E1-8587-99F28F7A21D1}" type="presParOf" srcId="{72F0D105-4DE5-4195-BC57-DF26896BC684}" destId="{E9BAA62F-0FDB-484E-8B90-BBADB7153F06}" srcOrd="2" destOrd="0" presId="urn:microsoft.com/office/officeart/2008/layout/HorizontalMultiLevelHierarchy"/>
    <dgm:cxn modelId="{CCC862AD-4F78-416F-8416-789877E06A01}" type="presParOf" srcId="{E9BAA62F-0FDB-484E-8B90-BBADB7153F06}" destId="{12D8B042-47AC-4A44-BA5B-C20A28EADE63}" srcOrd="0" destOrd="0" presId="urn:microsoft.com/office/officeart/2008/layout/HorizontalMultiLevelHierarchy"/>
    <dgm:cxn modelId="{70B9AB10-AE8C-4893-9C6F-DD4B6E1A00FB}" type="presParOf" srcId="{72F0D105-4DE5-4195-BC57-DF26896BC684}" destId="{86BB32B2-A32F-415A-B1B4-6732354B14CF}" srcOrd="3" destOrd="0" presId="urn:microsoft.com/office/officeart/2008/layout/HorizontalMultiLevelHierarchy"/>
    <dgm:cxn modelId="{282F731F-CDC4-4F9E-BF70-1B413B89305F}" type="presParOf" srcId="{86BB32B2-A32F-415A-B1B4-6732354B14CF}" destId="{B2EAF7C6-845D-4F2E-A447-46615CDDCA4C}" srcOrd="0" destOrd="0" presId="urn:microsoft.com/office/officeart/2008/layout/HorizontalMultiLevelHierarchy"/>
    <dgm:cxn modelId="{49AB7059-4BB3-48F5-B73E-4E90CD4C4AA3}" type="presParOf" srcId="{86BB32B2-A32F-415A-B1B4-6732354B14CF}" destId="{10BAD958-DEDA-4BC4-9302-DCDAB47CA16A}" srcOrd="1" destOrd="0" presId="urn:microsoft.com/office/officeart/2008/layout/HorizontalMultiLevelHierarchy"/>
    <dgm:cxn modelId="{C38760EC-4318-4435-A861-0E78898B7E1A}" type="presParOf" srcId="{72F0D105-4DE5-4195-BC57-DF26896BC684}" destId="{0C2CF942-8913-4946-BB74-C4F87333F468}" srcOrd="4" destOrd="0" presId="urn:microsoft.com/office/officeart/2008/layout/HorizontalMultiLevelHierarchy"/>
    <dgm:cxn modelId="{9209A42C-2E0F-4213-BBD6-6C43DAE1A931}" type="presParOf" srcId="{0C2CF942-8913-4946-BB74-C4F87333F468}" destId="{A102FA85-96A1-4041-9071-5B4817F36193}" srcOrd="0" destOrd="0" presId="urn:microsoft.com/office/officeart/2008/layout/HorizontalMultiLevelHierarchy"/>
    <dgm:cxn modelId="{A24EF0B5-80DB-42BC-900C-224781467DFF}" type="presParOf" srcId="{72F0D105-4DE5-4195-BC57-DF26896BC684}" destId="{3C606460-132B-450D-AC95-5B6C993E5100}" srcOrd="5" destOrd="0" presId="urn:microsoft.com/office/officeart/2008/layout/HorizontalMultiLevelHierarchy"/>
    <dgm:cxn modelId="{7C982961-AB5D-4096-BD4A-601D89CC5FBB}" type="presParOf" srcId="{3C606460-132B-450D-AC95-5B6C993E5100}" destId="{D1C23216-A3D3-4F5C-965F-DD8322C71CFC}" srcOrd="0" destOrd="0" presId="urn:microsoft.com/office/officeart/2008/layout/HorizontalMultiLevelHierarchy"/>
    <dgm:cxn modelId="{E8531D12-CD93-4B4A-8B2B-C170820EC247}" type="presParOf" srcId="{3C606460-132B-450D-AC95-5B6C993E5100}" destId="{5D38F00C-3AE3-449D-B8D4-0C8C1BFE63B0}" srcOrd="1" destOrd="0" presId="urn:microsoft.com/office/officeart/2008/layout/HorizontalMultiLevelHierarchy"/>
    <dgm:cxn modelId="{0221FEDB-F0C6-435B-BF0B-AC22D7B58EB9}" type="presParOf" srcId="{72F0D105-4DE5-4195-BC57-DF26896BC684}" destId="{44740D0D-53BA-4397-8279-297A75D698C8}" srcOrd="6" destOrd="0" presId="urn:microsoft.com/office/officeart/2008/layout/HorizontalMultiLevelHierarchy"/>
    <dgm:cxn modelId="{4E6C8E0E-589A-401C-8EDD-227EF9EF15EE}" type="presParOf" srcId="{44740D0D-53BA-4397-8279-297A75D698C8}" destId="{B0EF017A-E2C9-4A38-861C-23A1A6AC22A1}" srcOrd="0" destOrd="0" presId="urn:microsoft.com/office/officeart/2008/layout/HorizontalMultiLevelHierarchy"/>
    <dgm:cxn modelId="{6D813BFA-3532-4283-96AA-70AD62607C93}" type="presParOf" srcId="{72F0D105-4DE5-4195-BC57-DF26896BC684}" destId="{0EC77043-2737-41AA-8A4A-DDE80374E997}" srcOrd="7" destOrd="0" presId="urn:microsoft.com/office/officeart/2008/layout/HorizontalMultiLevelHierarchy"/>
    <dgm:cxn modelId="{CFC453A7-16B9-46A9-8DA5-2B4C6A6767A0}" type="presParOf" srcId="{0EC77043-2737-41AA-8A4A-DDE80374E997}" destId="{3E16978D-78F2-4786-8C3B-3E2079D959E8}" srcOrd="0" destOrd="0" presId="urn:microsoft.com/office/officeart/2008/layout/HorizontalMultiLevelHierarchy"/>
    <dgm:cxn modelId="{DD1C200E-2EDB-49AE-BF25-5A49C483587F}" type="presParOf" srcId="{0EC77043-2737-41AA-8A4A-DDE80374E997}" destId="{983618C0-184A-45DE-899F-679ACD5AF9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3427-EA04-4F80-9582-40E38886E98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1285B-D989-4F10-9B10-4F552E27700B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 Project team-introduction</a:t>
          </a:r>
        </a:p>
      </dsp:txBody>
      <dsp:txXfrm>
        <a:off x="460128" y="312440"/>
        <a:ext cx="5580684" cy="625205"/>
      </dsp:txXfrm>
    </dsp:sp>
    <dsp:sp modelId="{B17C0B3B-169B-4DA4-9A33-1A9B8CA4A42C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5B95E-26BB-447A-94D9-F174467A2E2E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Why Quality and Endorsement</a:t>
          </a:r>
        </a:p>
      </dsp:txBody>
      <dsp:txXfrm>
        <a:off x="818573" y="1250411"/>
        <a:ext cx="5222240" cy="625205"/>
      </dsp:txXfrm>
    </dsp:sp>
    <dsp:sp modelId="{D35FEC31-C63E-4BC3-AA93-1C5B70352A9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FB4BC-CDD0-4439-B6E1-AB2DA35E6605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ISO 9001 Structure and Content</a:t>
          </a:r>
        </a:p>
      </dsp:txBody>
      <dsp:txXfrm>
        <a:off x="818573" y="2188382"/>
        <a:ext cx="5222240" cy="625205"/>
      </dsp:txXfrm>
    </dsp:sp>
    <dsp:sp modelId="{03D84347-ABA3-4522-A20A-B58CF248AFF4}">
      <dsp:nvSpPr>
        <dsp:cNvPr id="0" name=""/>
        <dsp:cNvSpPr/>
      </dsp:nvSpPr>
      <dsp:spPr>
        <a:xfrm>
          <a:off x="414299" y="2100971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05A70-6948-4A1E-A29A-172F960C0997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References </a:t>
          </a:r>
        </a:p>
      </dsp:txBody>
      <dsp:txXfrm>
        <a:off x="460128" y="3126353"/>
        <a:ext cx="5580684" cy="625205"/>
      </dsp:txXfrm>
    </dsp:sp>
    <dsp:sp modelId="{EA38D339-6DC0-4F7D-8395-7B059F8EC8A3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F9601-20D1-42F5-A0D3-F90B301B5186}">
      <dsp:nvSpPr>
        <dsp:cNvPr id="0" name=""/>
        <dsp:cNvSpPr/>
      </dsp:nvSpPr>
      <dsp:spPr>
        <a:xfrm>
          <a:off x="4011930" y="2297430"/>
          <a:ext cx="2807970" cy="280797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5.1 Leadership &amp; Commitment</a:t>
          </a:r>
        </a:p>
      </dsp:txBody>
      <dsp:txXfrm>
        <a:off x="4576457" y="2955184"/>
        <a:ext cx="1678916" cy="1443354"/>
      </dsp:txXfrm>
    </dsp:sp>
    <dsp:sp modelId="{E784D515-B9E9-4A8E-9A3D-F320B9023E57}">
      <dsp:nvSpPr>
        <dsp:cNvPr id="0" name=""/>
        <dsp:cNvSpPr/>
      </dsp:nvSpPr>
      <dsp:spPr>
        <a:xfrm>
          <a:off x="2378202" y="1633728"/>
          <a:ext cx="2042160" cy="2042160"/>
        </a:xfrm>
        <a:prstGeom prst="gear6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5.2 Quality Policy</a:t>
          </a:r>
        </a:p>
      </dsp:txBody>
      <dsp:txXfrm>
        <a:off x="2892322" y="2150955"/>
        <a:ext cx="1013920" cy="1007706"/>
      </dsp:txXfrm>
    </dsp:sp>
    <dsp:sp modelId="{055BFD76-DDDF-438B-BE51-27DDFDA3E744}">
      <dsp:nvSpPr>
        <dsp:cNvPr id="0" name=""/>
        <dsp:cNvSpPr/>
      </dsp:nvSpPr>
      <dsp:spPr>
        <a:xfrm rot="20700000">
          <a:off x="3522020" y="224846"/>
          <a:ext cx="2000899" cy="2000899"/>
        </a:xfrm>
        <a:prstGeom prst="gear6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5.3 Organizational Roles , Responsibilities &amp; Authorities</a:t>
          </a:r>
        </a:p>
      </dsp:txBody>
      <dsp:txXfrm rot="-20700000">
        <a:off x="3960876" y="663701"/>
        <a:ext cx="1123188" cy="1123188"/>
      </dsp:txXfrm>
    </dsp:sp>
    <dsp:sp modelId="{A7464AB0-A34C-4C34-A4B4-5F97290BAA81}">
      <dsp:nvSpPr>
        <dsp:cNvPr id="0" name=""/>
        <dsp:cNvSpPr/>
      </dsp:nvSpPr>
      <dsp:spPr>
        <a:xfrm>
          <a:off x="3806147" y="1867926"/>
          <a:ext cx="3594201" cy="3594201"/>
        </a:xfrm>
        <a:prstGeom prst="circularArrow">
          <a:avLst>
            <a:gd name="adj1" fmla="val 4688"/>
            <a:gd name="adj2" fmla="val 299029"/>
            <a:gd name="adj3" fmla="val 2534336"/>
            <a:gd name="adj4" fmla="val 1582267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D3AF8-A5FC-4DCA-85E8-487B7616AA71}">
      <dsp:nvSpPr>
        <dsp:cNvPr id="0" name=""/>
        <dsp:cNvSpPr/>
      </dsp:nvSpPr>
      <dsp:spPr>
        <a:xfrm>
          <a:off x="2016539" y="1177965"/>
          <a:ext cx="2611412" cy="26114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42FAF-FE5A-4E2E-9A91-7008C58F2866}">
      <dsp:nvSpPr>
        <dsp:cNvPr id="0" name=""/>
        <dsp:cNvSpPr/>
      </dsp:nvSpPr>
      <dsp:spPr>
        <a:xfrm>
          <a:off x="3059191" y="-217336"/>
          <a:ext cx="2815628" cy="28156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04CD1-20BA-49A0-A209-B60293E265A4}">
      <dsp:nvSpPr>
        <dsp:cNvPr id="0" name=""/>
        <dsp:cNvSpPr/>
      </dsp:nvSpPr>
      <dsp:spPr>
        <a:xfrm>
          <a:off x="3396798" y="1910707"/>
          <a:ext cx="2089601" cy="1295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Operation</a:t>
          </a:r>
        </a:p>
      </dsp:txBody>
      <dsp:txXfrm>
        <a:off x="3702813" y="2100413"/>
        <a:ext cx="1477571" cy="915982"/>
      </dsp:txXfrm>
    </dsp:sp>
    <dsp:sp modelId="{2C925DA8-0CB1-4A5F-A472-9435CB97C346}">
      <dsp:nvSpPr>
        <dsp:cNvPr id="0" name=""/>
        <dsp:cNvSpPr/>
      </dsp:nvSpPr>
      <dsp:spPr>
        <a:xfrm rot="16430260">
          <a:off x="4181231" y="1573239"/>
          <a:ext cx="651135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651135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90521" y="1570151"/>
        <a:ext cx="32556" cy="32556"/>
      </dsp:txXfrm>
    </dsp:sp>
    <dsp:sp modelId="{497B8648-BC72-4798-8EA6-A9E3643FB6F5}">
      <dsp:nvSpPr>
        <dsp:cNvPr id="0" name=""/>
        <dsp:cNvSpPr/>
      </dsp:nvSpPr>
      <dsp:spPr>
        <a:xfrm>
          <a:off x="3451002" y="-33317"/>
          <a:ext cx="2242004" cy="12953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8.1 Operational planning and control </a:t>
          </a:r>
        </a:p>
      </dsp:txBody>
      <dsp:txXfrm>
        <a:off x="3779336" y="156389"/>
        <a:ext cx="1585336" cy="915982"/>
      </dsp:txXfrm>
    </dsp:sp>
    <dsp:sp modelId="{AB1D36F2-1831-412F-8136-2F52199C4D45}">
      <dsp:nvSpPr>
        <dsp:cNvPr id="0" name=""/>
        <dsp:cNvSpPr/>
      </dsp:nvSpPr>
      <dsp:spPr>
        <a:xfrm rot="19910525">
          <a:off x="5179517" y="1911006"/>
          <a:ext cx="893931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893931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4135" y="1901847"/>
        <a:ext cx="44696" cy="44696"/>
      </dsp:txXfrm>
    </dsp:sp>
    <dsp:sp modelId="{4C3E439D-899C-40C1-B4E4-E6FB79660B5B}">
      <dsp:nvSpPr>
        <dsp:cNvPr id="0" name=""/>
        <dsp:cNvSpPr/>
      </dsp:nvSpPr>
      <dsp:spPr>
        <a:xfrm>
          <a:off x="5854197" y="685806"/>
          <a:ext cx="1751736" cy="12953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8.2 Requirements for products and services</a:t>
          </a:r>
        </a:p>
      </dsp:txBody>
      <dsp:txXfrm>
        <a:off x="6110733" y="875512"/>
        <a:ext cx="1238664" cy="915982"/>
      </dsp:txXfrm>
    </dsp:sp>
    <dsp:sp modelId="{395C75A2-4220-4BB6-A014-214C2EE4BF76}">
      <dsp:nvSpPr>
        <dsp:cNvPr id="0" name=""/>
        <dsp:cNvSpPr/>
      </dsp:nvSpPr>
      <dsp:spPr>
        <a:xfrm rot="672022">
          <a:off x="5432797" y="2783739"/>
          <a:ext cx="426784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426784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35520" y="2786259"/>
        <a:ext cx="21339" cy="21339"/>
      </dsp:txXfrm>
    </dsp:sp>
    <dsp:sp modelId="{801BE98A-3C2B-48E6-8603-426806C4B036}">
      <dsp:nvSpPr>
        <dsp:cNvPr id="0" name=""/>
        <dsp:cNvSpPr/>
      </dsp:nvSpPr>
      <dsp:spPr>
        <a:xfrm>
          <a:off x="5823449" y="2362199"/>
          <a:ext cx="1796544" cy="12953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8.3 Design and development of products and services</a:t>
          </a:r>
        </a:p>
      </dsp:txBody>
      <dsp:txXfrm>
        <a:off x="6086547" y="2551905"/>
        <a:ext cx="1270348" cy="915982"/>
      </dsp:txXfrm>
    </dsp:sp>
    <dsp:sp modelId="{CBF7B668-E800-4106-9B88-285488096D0F}">
      <dsp:nvSpPr>
        <dsp:cNvPr id="0" name=""/>
        <dsp:cNvSpPr/>
      </dsp:nvSpPr>
      <dsp:spPr>
        <a:xfrm rot="3857143">
          <a:off x="4610069" y="3373390"/>
          <a:ext cx="460714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460714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8909" y="3375062"/>
        <a:ext cx="23035" cy="23035"/>
      </dsp:txXfrm>
    </dsp:sp>
    <dsp:sp modelId="{B8C10E19-CDA0-40C1-8FCA-F4EA67D3757D}">
      <dsp:nvSpPr>
        <dsp:cNvPr id="0" name=""/>
        <dsp:cNvSpPr/>
      </dsp:nvSpPr>
      <dsp:spPr>
        <a:xfrm>
          <a:off x="4169356" y="3557306"/>
          <a:ext cx="2231447" cy="15052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8.4 Control of externally provided processes , products and services</a:t>
          </a:r>
        </a:p>
      </dsp:txBody>
      <dsp:txXfrm>
        <a:off x="4496144" y="3777739"/>
        <a:ext cx="1577871" cy="1064343"/>
      </dsp:txXfrm>
    </dsp:sp>
    <dsp:sp modelId="{EB861FC1-97F1-4918-B84D-6724C5C864E3}">
      <dsp:nvSpPr>
        <dsp:cNvPr id="0" name=""/>
        <dsp:cNvSpPr/>
      </dsp:nvSpPr>
      <dsp:spPr>
        <a:xfrm rot="7431125">
          <a:off x="3480527" y="3441912"/>
          <a:ext cx="719207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719207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22151" y="3437122"/>
        <a:ext cx="35960" cy="35960"/>
      </dsp:txXfrm>
    </dsp:sp>
    <dsp:sp modelId="{7017966E-7ACF-43D9-B2DD-52FD4673C55F}">
      <dsp:nvSpPr>
        <dsp:cNvPr id="0" name=""/>
        <dsp:cNvSpPr/>
      </dsp:nvSpPr>
      <dsp:spPr>
        <a:xfrm>
          <a:off x="2472601" y="3673064"/>
          <a:ext cx="1573762" cy="12953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8.5 Production and service provision</a:t>
          </a:r>
        </a:p>
      </dsp:txBody>
      <dsp:txXfrm>
        <a:off x="2703073" y="3862770"/>
        <a:ext cx="1112818" cy="915982"/>
      </dsp:txXfrm>
    </dsp:sp>
    <dsp:sp modelId="{95078B48-20EB-4830-95AA-E83A81957B8B}">
      <dsp:nvSpPr>
        <dsp:cNvPr id="0" name=""/>
        <dsp:cNvSpPr/>
      </dsp:nvSpPr>
      <dsp:spPr>
        <a:xfrm rot="10105359">
          <a:off x="3137479" y="2780080"/>
          <a:ext cx="315289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315289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87241" y="2785388"/>
        <a:ext cx="15764" cy="15764"/>
      </dsp:txXfrm>
    </dsp:sp>
    <dsp:sp modelId="{28665824-4BEF-4E92-A3D3-EEA11884C22F}">
      <dsp:nvSpPr>
        <dsp:cNvPr id="0" name=""/>
        <dsp:cNvSpPr/>
      </dsp:nvSpPr>
      <dsp:spPr>
        <a:xfrm>
          <a:off x="1295396" y="2362202"/>
          <a:ext cx="1884540" cy="12953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8.6 Release of products and services </a:t>
          </a:r>
        </a:p>
      </dsp:txBody>
      <dsp:txXfrm>
        <a:off x="1571380" y="2551908"/>
        <a:ext cx="1332572" cy="915982"/>
      </dsp:txXfrm>
    </dsp:sp>
    <dsp:sp modelId="{8E420A2A-A1DA-4C0D-A044-9B99DFA4188A}">
      <dsp:nvSpPr>
        <dsp:cNvPr id="0" name=""/>
        <dsp:cNvSpPr/>
      </dsp:nvSpPr>
      <dsp:spPr>
        <a:xfrm rot="12662553">
          <a:off x="3115331" y="1933891"/>
          <a:ext cx="621125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621125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10365" y="1931553"/>
        <a:ext cx="31056" cy="31056"/>
      </dsp:txXfrm>
    </dsp:sp>
    <dsp:sp modelId="{3F4D892F-D171-4AB9-951C-FDFB590B9B15}">
      <dsp:nvSpPr>
        <dsp:cNvPr id="0" name=""/>
        <dsp:cNvSpPr/>
      </dsp:nvSpPr>
      <dsp:spPr>
        <a:xfrm>
          <a:off x="1371603" y="609604"/>
          <a:ext cx="2033394" cy="14259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8.7 Control of nonconforming outputs </a:t>
          </a:r>
        </a:p>
      </dsp:txBody>
      <dsp:txXfrm>
        <a:off x="1669387" y="818431"/>
        <a:ext cx="1437826" cy="10083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BBF45-A477-41E7-B9CB-215B4302F41B}">
      <dsp:nvSpPr>
        <dsp:cNvPr id="0" name=""/>
        <dsp:cNvSpPr/>
      </dsp:nvSpPr>
      <dsp:spPr>
        <a:xfrm>
          <a:off x="3270527" y="1776376"/>
          <a:ext cx="1858489" cy="11863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Performance Evaluation</a:t>
          </a:r>
        </a:p>
      </dsp:txBody>
      <dsp:txXfrm>
        <a:off x="3328439" y="1834288"/>
        <a:ext cx="1742665" cy="1070519"/>
      </dsp:txXfrm>
    </dsp:sp>
    <dsp:sp modelId="{E22B36F4-D8E5-4B93-A7DC-A43D93FEE3A9}">
      <dsp:nvSpPr>
        <dsp:cNvPr id="0" name=""/>
        <dsp:cNvSpPr/>
      </dsp:nvSpPr>
      <dsp:spPr>
        <a:xfrm rot="16069264">
          <a:off x="3934844" y="1543064"/>
          <a:ext cx="4669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696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502F1-C71F-402B-AB55-A8D436AFDD87}">
      <dsp:nvSpPr>
        <dsp:cNvPr id="0" name=""/>
        <dsp:cNvSpPr/>
      </dsp:nvSpPr>
      <dsp:spPr>
        <a:xfrm>
          <a:off x="3065072" y="-78608"/>
          <a:ext cx="2135928" cy="13883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9.1 Monitoring, measurement, analysis and evaluation</a:t>
          </a:r>
        </a:p>
      </dsp:txBody>
      <dsp:txXfrm>
        <a:off x="3132846" y="-10834"/>
        <a:ext cx="2000380" cy="1252812"/>
      </dsp:txXfrm>
    </dsp:sp>
    <dsp:sp modelId="{10A02D3B-0E27-4B9B-AE2E-722888500386}">
      <dsp:nvSpPr>
        <dsp:cNvPr id="0" name=""/>
        <dsp:cNvSpPr/>
      </dsp:nvSpPr>
      <dsp:spPr>
        <a:xfrm rot="778572">
          <a:off x="5123479" y="2632367"/>
          <a:ext cx="4336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69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665B3-F57C-4213-835E-2AA3595A6648}">
      <dsp:nvSpPr>
        <dsp:cNvPr id="0" name=""/>
        <dsp:cNvSpPr/>
      </dsp:nvSpPr>
      <dsp:spPr>
        <a:xfrm>
          <a:off x="5551639" y="2242300"/>
          <a:ext cx="1698172" cy="126882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9.2 Internal Audit</a:t>
          </a:r>
        </a:p>
      </dsp:txBody>
      <dsp:txXfrm>
        <a:off x="5613578" y="2304239"/>
        <a:ext cx="1574294" cy="1144951"/>
      </dsp:txXfrm>
    </dsp:sp>
    <dsp:sp modelId="{31E5EC91-EA47-4B22-8535-11D51BE54FE4}">
      <dsp:nvSpPr>
        <dsp:cNvPr id="0" name=""/>
        <dsp:cNvSpPr/>
      </dsp:nvSpPr>
      <dsp:spPr>
        <a:xfrm rot="10005840">
          <a:off x="2991802" y="2620455"/>
          <a:ext cx="2824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47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74DF7-553A-424C-A7AB-DEEC74B644F8}">
      <dsp:nvSpPr>
        <dsp:cNvPr id="0" name=""/>
        <dsp:cNvSpPr/>
      </dsp:nvSpPr>
      <dsp:spPr>
        <a:xfrm>
          <a:off x="1067032" y="2242288"/>
          <a:ext cx="1928522" cy="12746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9.3 Management Review</a:t>
          </a:r>
        </a:p>
      </dsp:txBody>
      <dsp:txXfrm>
        <a:off x="1129254" y="2304510"/>
        <a:ext cx="1804078" cy="1150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1E4C-2B91-43DA-8E9E-30580FB0A535}">
      <dsp:nvSpPr>
        <dsp:cNvPr id="0" name=""/>
        <dsp:cNvSpPr/>
      </dsp:nvSpPr>
      <dsp:spPr>
        <a:xfrm>
          <a:off x="1185011" y="389004"/>
          <a:ext cx="5704761" cy="14583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F5526-0450-4879-AFE3-B5FFBB088BB3}">
      <dsp:nvSpPr>
        <dsp:cNvPr id="0" name=""/>
        <dsp:cNvSpPr/>
      </dsp:nvSpPr>
      <dsp:spPr>
        <a:xfrm>
          <a:off x="3629894" y="3740730"/>
          <a:ext cx="714375" cy="503898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C3F3B6A-D5F2-46BA-9715-F0509E75E167}">
      <dsp:nvSpPr>
        <dsp:cNvPr id="0" name=""/>
        <dsp:cNvSpPr/>
      </dsp:nvSpPr>
      <dsp:spPr>
        <a:xfrm>
          <a:off x="2244448" y="3779418"/>
          <a:ext cx="3429000" cy="85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Continual Improvement</a:t>
          </a:r>
        </a:p>
      </dsp:txBody>
      <dsp:txXfrm>
        <a:off x="2244448" y="3779418"/>
        <a:ext cx="3429000" cy="857250"/>
      </dsp:txXfrm>
    </dsp:sp>
    <dsp:sp modelId="{1E722C03-1115-4D37-9F8C-08C4D472C572}">
      <dsp:nvSpPr>
        <dsp:cNvPr id="0" name=""/>
        <dsp:cNvSpPr/>
      </dsp:nvSpPr>
      <dsp:spPr>
        <a:xfrm>
          <a:off x="2887076" y="1770428"/>
          <a:ext cx="2101029" cy="16066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10.3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Continual improvement</a:t>
          </a:r>
          <a:r>
            <a:rPr lang="en-US" sz="1600" b="1" kern="1200" dirty="0"/>
            <a:t>s</a:t>
          </a:r>
        </a:p>
      </dsp:txBody>
      <dsp:txXfrm>
        <a:off x="3194765" y="2005714"/>
        <a:ext cx="1485651" cy="1136064"/>
      </dsp:txXfrm>
    </dsp:sp>
    <dsp:sp modelId="{1231B422-9D65-4E59-B74F-35128B5A438C}">
      <dsp:nvSpPr>
        <dsp:cNvPr id="0" name=""/>
        <dsp:cNvSpPr/>
      </dsp:nvSpPr>
      <dsp:spPr>
        <a:xfrm>
          <a:off x="1886401" y="748135"/>
          <a:ext cx="2123172" cy="11762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10.2 Nonconformity and corrective action </a:t>
          </a:r>
        </a:p>
      </dsp:txBody>
      <dsp:txXfrm>
        <a:off x="2197332" y="920392"/>
        <a:ext cx="1501310" cy="831727"/>
      </dsp:txXfrm>
    </dsp:sp>
    <dsp:sp modelId="{9C19BA34-020F-4671-B9B9-7A5A863EB739}">
      <dsp:nvSpPr>
        <dsp:cNvPr id="0" name=""/>
        <dsp:cNvSpPr/>
      </dsp:nvSpPr>
      <dsp:spPr>
        <a:xfrm>
          <a:off x="4041704" y="709047"/>
          <a:ext cx="1285875" cy="128587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10.1 General </a:t>
          </a:r>
        </a:p>
      </dsp:txBody>
      <dsp:txXfrm>
        <a:off x="4230016" y="897359"/>
        <a:ext cx="909251" cy="909251"/>
      </dsp:txXfrm>
    </dsp:sp>
    <dsp:sp modelId="{A36B414C-6576-49E9-9C24-451EE9E08283}">
      <dsp:nvSpPr>
        <dsp:cNvPr id="0" name=""/>
        <dsp:cNvSpPr/>
      </dsp:nvSpPr>
      <dsp:spPr>
        <a:xfrm>
          <a:off x="1066806" y="207813"/>
          <a:ext cx="6001830" cy="35733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CB39D-170C-4DD6-8913-B440456EA010}">
      <dsp:nvSpPr>
        <dsp:cNvPr id="0" name=""/>
        <dsp:cNvSpPr/>
      </dsp:nvSpPr>
      <dsp:spPr>
        <a:xfrm rot="5400000">
          <a:off x="-110474" y="111474"/>
          <a:ext cx="736494" cy="5155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0" y="258773"/>
        <a:ext cx="515546" cy="220948"/>
      </dsp:txXfrm>
    </dsp:sp>
    <dsp:sp modelId="{D7DBF300-AB5A-4E23-999C-AF4A00531552}">
      <dsp:nvSpPr>
        <dsp:cNvPr id="0" name=""/>
        <dsp:cNvSpPr/>
      </dsp:nvSpPr>
      <dsp:spPr>
        <a:xfrm rot="5400000">
          <a:off x="4133212" y="-3616666"/>
          <a:ext cx="478721" cy="7714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Become more cost-efficient</a:t>
          </a:r>
        </a:p>
      </dsp:txBody>
      <dsp:txXfrm rot="-5400000">
        <a:off x="515547" y="24368"/>
        <a:ext cx="7690684" cy="431983"/>
      </dsp:txXfrm>
    </dsp:sp>
    <dsp:sp modelId="{D549FD61-997E-4D51-A84C-33C8506E0F62}">
      <dsp:nvSpPr>
        <dsp:cNvPr id="0" name=""/>
        <dsp:cNvSpPr/>
      </dsp:nvSpPr>
      <dsp:spPr>
        <a:xfrm rot="5400000">
          <a:off x="-110474" y="763091"/>
          <a:ext cx="736494" cy="515546"/>
        </a:xfrm>
        <a:prstGeom prst="chevron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0" y="910390"/>
        <a:ext cx="515546" cy="220948"/>
      </dsp:txXfrm>
    </dsp:sp>
    <dsp:sp modelId="{2444F06C-14E9-4CEC-8A7A-5840FE30DF88}">
      <dsp:nvSpPr>
        <dsp:cNvPr id="0" name=""/>
        <dsp:cNvSpPr/>
      </dsp:nvSpPr>
      <dsp:spPr>
        <a:xfrm rot="5400000">
          <a:off x="4133212" y="-2965048"/>
          <a:ext cx="478721" cy="7714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Improved risk management</a:t>
          </a:r>
        </a:p>
      </dsp:txBody>
      <dsp:txXfrm rot="-5400000">
        <a:off x="515547" y="675986"/>
        <a:ext cx="7690684" cy="431983"/>
      </dsp:txXfrm>
    </dsp:sp>
    <dsp:sp modelId="{47EF694B-2380-419E-944D-1E8FE8C38CC5}">
      <dsp:nvSpPr>
        <dsp:cNvPr id="0" name=""/>
        <dsp:cNvSpPr/>
      </dsp:nvSpPr>
      <dsp:spPr>
        <a:xfrm rot="5400000">
          <a:off x="-110474" y="1414709"/>
          <a:ext cx="736494" cy="515546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0" y="1562008"/>
        <a:ext cx="515546" cy="220948"/>
      </dsp:txXfrm>
    </dsp:sp>
    <dsp:sp modelId="{70CBBD1B-FC7F-41F1-9687-CAB5D6693335}">
      <dsp:nvSpPr>
        <dsp:cNvPr id="0" name=""/>
        <dsp:cNvSpPr/>
      </dsp:nvSpPr>
      <dsp:spPr>
        <a:xfrm rot="5400000">
          <a:off x="4133212" y="-2313431"/>
          <a:ext cx="478721" cy="7714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Increased credibility and competitiveness</a:t>
          </a:r>
        </a:p>
      </dsp:txBody>
      <dsp:txXfrm rot="-5400000">
        <a:off x="515547" y="1327603"/>
        <a:ext cx="7690684" cy="431983"/>
      </dsp:txXfrm>
    </dsp:sp>
    <dsp:sp modelId="{2CC12AA3-C7D9-4E04-88D6-9D27369F51BB}">
      <dsp:nvSpPr>
        <dsp:cNvPr id="0" name=""/>
        <dsp:cNvSpPr/>
      </dsp:nvSpPr>
      <dsp:spPr>
        <a:xfrm rot="5400000">
          <a:off x="-110474" y="2066326"/>
          <a:ext cx="736494" cy="515546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0" y="2213625"/>
        <a:ext cx="515546" cy="220948"/>
      </dsp:txXfrm>
    </dsp:sp>
    <dsp:sp modelId="{ECE07DB1-7DE8-464D-B6B0-120CE80E3858}">
      <dsp:nvSpPr>
        <dsp:cNvPr id="0" name=""/>
        <dsp:cNvSpPr/>
      </dsp:nvSpPr>
      <dsp:spPr>
        <a:xfrm rot="5400000">
          <a:off x="4133212" y="-1661813"/>
          <a:ext cx="478721" cy="7714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Lower costs and shorter cycle times through effective use of resources</a:t>
          </a:r>
        </a:p>
      </dsp:txBody>
      <dsp:txXfrm rot="-5400000">
        <a:off x="515547" y="1979221"/>
        <a:ext cx="7690684" cy="431983"/>
      </dsp:txXfrm>
    </dsp:sp>
    <dsp:sp modelId="{2F35C585-C767-4BDB-B9EA-7AFB6DF1D147}">
      <dsp:nvSpPr>
        <dsp:cNvPr id="0" name=""/>
        <dsp:cNvSpPr/>
      </dsp:nvSpPr>
      <dsp:spPr>
        <a:xfrm rot="5400000">
          <a:off x="-110474" y="2717943"/>
          <a:ext cx="736494" cy="515546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0" y="2865242"/>
        <a:ext cx="515546" cy="220948"/>
      </dsp:txXfrm>
    </dsp:sp>
    <dsp:sp modelId="{23BAF0C8-E705-432B-8C77-FDF1707A34E2}">
      <dsp:nvSpPr>
        <dsp:cNvPr id="0" name=""/>
        <dsp:cNvSpPr/>
      </dsp:nvSpPr>
      <dsp:spPr>
        <a:xfrm rot="5400000">
          <a:off x="4133212" y="-1010196"/>
          <a:ext cx="478721" cy="7714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Enhanced customer satisfaction and improved customer loyalty</a:t>
          </a:r>
        </a:p>
      </dsp:txBody>
      <dsp:txXfrm rot="-5400000">
        <a:off x="515547" y="2630838"/>
        <a:ext cx="7690684" cy="431983"/>
      </dsp:txXfrm>
    </dsp:sp>
    <dsp:sp modelId="{0FE73798-133F-43EF-AD5B-9DD32A4370DF}">
      <dsp:nvSpPr>
        <dsp:cNvPr id="0" name=""/>
        <dsp:cNvSpPr/>
      </dsp:nvSpPr>
      <dsp:spPr>
        <a:xfrm rot="5400000">
          <a:off x="-110474" y="3369561"/>
          <a:ext cx="736494" cy="515546"/>
        </a:xfrm>
        <a:prstGeom prst="chevron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0" y="3516860"/>
        <a:ext cx="515546" cy="220948"/>
      </dsp:txXfrm>
    </dsp:sp>
    <dsp:sp modelId="{EECDE83D-92B6-4181-8B77-9E983D96450A}">
      <dsp:nvSpPr>
        <dsp:cNvPr id="0" name=""/>
        <dsp:cNvSpPr/>
      </dsp:nvSpPr>
      <dsp:spPr>
        <a:xfrm rot="5400000">
          <a:off x="4133212" y="-358579"/>
          <a:ext cx="478721" cy="7714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Increased revenue and market share </a:t>
          </a:r>
        </a:p>
      </dsp:txBody>
      <dsp:txXfrm rot="-5400000">
        <a:off x="515547" y="3282455"/>
        <a:ext cx="7690684" cy="431983"/>
      </dsp:txXfrm>
    </dsp:sp>
    <dsp:sp modelId="{C73DC6F9-D4B6-4DCF-AB30-B626013E1FDF}">
      <dsp:nvSpPr>
        <dsp:cNvPr id="0" name=""/>
        <dsp:cNvSpPr/>
      </dsp:nvSpPr>
      <dsp:spPr>
        <a:xfrm rot="5400000">
          <a:off x="-110474" y="4021178"/>
          <a:ext cx="736494" cy="51554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0" y="4168477"/>
        <a:ext cx="515546" cy="220948"/>
      </dsp:txXfrm>
    </dsp:sp>
    <dsp:sp modelId="{8EB339E8-1B42-4105-AE9D-E55AE02D0493}">
      <dsp:nvSpPr>
        <dsp:cNvPr id="0" name=""/>
        <dsp:cNvSpPr/>
      </dsp:nvSpPr>
      <dsp:spPr>
        <a:xfrm rot="5400000">
          <a:off x="4133212" y="293038"/>
          <a:ext cx="478721" cy="7714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Improved communication, planning and administration process</a:t>
          </a:r>
        </a:p>
      </dsp:txBody>
      <dsp:txXfrm rot="-5400000">
        <a:off x="515547" y="3934073"/>
        <a:ext cx="7690684" cy="4319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40D0D-53BA-4397-8279-297A75D698C8}">
      <dsp:nvSpPr>
        <dsp:cNvPr id="0" name=""/>
        <dsp:cNvSpPr/>
      </dsp:nvSpPr>
      <dsp:spPr>
        <a:xfrm>
          <a:off x="1983587" y="2005204"/>
          <a:ext cx="1368150" cy="2018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075" y="0"/>
              </a:lnTo>
              <a:lnTo>
                <a:pt x="684075" y="2018314"/>
              </a:lnTo>
              <a:lnTo>
                <a:pt x="1368150" y="2018314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606704" y="2953403"/>
        <a:ext cx="121916" cy="121916"/>
      </dsp:txXfrm>
    </dsp:sp>
    <dsp:sp modelId="{0C2CF942-8913-4946-BB74-C4F87333F468}">
      <dsp:nvSpPr>
        <dsp:cNvPr id="0" name=""/>
        <dsp:cNvSpPr/>
      </dsp:nvSpPr>
      <dsp:spPr>
        <a:xfrm>
          <a:off x="1983587" y="2005204"/>
          <a:ext cx="1368150" cy="90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075" y="0"/>
              </a:lnTo>
              <a:lnTo>
                <a:pt x="684075" y="902301"/>
              </a:lnTo>
              <a:lnTo>
                <a:pt x="1368150" y="90230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690" y="2415382"/>
        <a:ext cx="81944" cy="81944"/>
      </dsp:txXfrm>
    </dsp:sp>
    <dsp:sp modelId="{E9BAA62F-0FDB-484E-8B90-BBADB7153F06}">
      <dsp:nvSpPr>
        <dsp:cNvPr id="0" name=""/>
        <dsp:cNvSpPr/>
      </dsp:nvSpPr>
      <dsp:spPr>
        <a:xfrm>
          <a:off x="1983587" y="1791493"/>
          <a:ext cx="1368150" cy="213710"/>
        </a:xfrm>
        <a:custGeom>
          <a:avLst/>
          <a:gdLst/>
          <a:ahLst/>
          <a:cxnLst/>
          <a:rect l="0" t="0" r="0" b="0"/>
          <a:pathLst>
            <a:path>
              <a:moveTo>
                <a:pt x="0" y="213710"/>
              </a:moveTo>
              <a:lnTo>
                <a:pt x="684075" y="213710"/>
              </a:lnTo>
              <a:lnTo>
                <a:pt x="684075" y="0"/>
              </a:lnTo>
              <a:lnTo>
                <a:pt x="1368150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044" y="1863730"/>
        <a:ext cx="69237" cy="69237"/>
      </dsp:txXfrm>
    </dsp:sp>
    <dsp:sp modelId="{9B35D61E-E6B8-474C-927A-99C7EE850C44}">
      <dsp:nvSpPr>
        <dsp:cNvPr id="0" name=""/>
        <dsp:cNvSpPr/>
      </dsp:nvSpPr>
      <dsp:spPr>
        <a:xfrm>
          <a:off x="1983587" y="675481"/>
          <a:ext cx="1368150" cy="1329723"/>
        </a:xfrm>
        <a:custGeom>
          <a:avLst/>
          <a:gdLst/>
          <a:ahLst/>
          <a:cxnLst/>
          <a:rect l="0" t="0" r="0" b="0"/>
          <a:pathLst>
            <a:path>
              <a:moveTo>
                <a:pt x="0" y="1329723"/>
              </a:moveTo>
              <a:lnTo>
                <a:pt x="684075" y="1329723"/>
              </a:lnTo>
              <a:lnTo>
                <a:pt x="684075" y="0"/>
              </a:lnTo>
              <a:lnTo>
                <a:pt x="1368150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619965" y="1292645"/>
        <a:ext cx="95393" cy="95393"/>
      </dsp:txXfrm>
    </dsp:sp>
    <dsp:sp modelId="{7DC91323-C7EE-46B7-ADA4-4A1D2AFC4F9E}">
      <dsp:nvSpPr>
        <dsp:cNvPr id="0" name=""/>
        <dsp:cNvSpPr/>
      </dsp:nvSpPr>
      <dsp:spPr>
        <a:xfrm>
          <a:off x="940761" y="1558799"/>
          <a:ext cx="1192841" cy="892810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Times New Roman" charset="0"/>
            </a:rPr>
            <a:t>KEY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Times New Roman" charset="0"/>
            </a:rPr>
            <a:t>DRIVING 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Times New Roman" charset="0"/>
            </a:rPr>
            <a:t>FORCES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940761" y="1558799"/>
        <a:ext cx="1192841" cy="892810"/>
      </dsp:txXfrm>
    </dsp:sp>
    <dsp:sp modelId="{5CA44987-3D79-42CB-8891-3B7F5A515201}">
      <dsp:nvSpPr>
        <dsp:cNvPr id="0" name=""/>
        <dsp:cNvSpPr/>
      </dsp:nvSpPr>
      <dsp:spPr>
        <a:xfrm>
          <a:off x="3351738" y="229076"/>
          <a:ext cx="2928416" cy="892810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Profitability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351738" y="229076"/>
        <a:ext cx="2928416" cy="892810"/>
      </dsp:txXfrm>
    </dsp:sp>
    <dsp:sp modelId="{B2EAF7C6-845D-4F2E-A447-46615CDDCA4C}">
      <dsp:nvSpPr>
        <dsp:cNvPr id="0" name=""/>
        <dsp:cNvSpPr/>
      </dsp:nvSpPr>
      <dsp:spPr>
        <a:xfrm>
          <a:off x="3351738" y="1345088"/>
          <a:ext cx="2928416" cy="892810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Expanded Market share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351738" y="1345088"/>
        <a:ext cx="2928416" cy="892810"/>
      </dsp:txXfrm>
    </dsp:sp>
    <dsp:sp modelId="{D1C23216-A3D3-4F5C-965F-DD8322C71CFC}">
      <dsp:nvSpPr>
        <dsp:cNvPr id="0" name=""/>
        <dsp:cNvSpPr/>
      </dsp:nvSpPr>
      <dsp:spPr>
        <a:xfrm>
          <a:off x="3351738" y="2461101"/>
          <a:ext cx="2928416" cy="892810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Long term survival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351738" y="2461101"/>
        <a:ext cx="2928416" cy="892810"/>
      </dsp:txXfrm>
    </dsp:sp>
    <dsp:sp modelId="{3E16978D-78F2-4786-8C3B-3E2079D959E8}">
      <dsp:nvSpPr>
        <dsp:cNvPr id="0" name=""/>
        <dsp:cNvSpPr/>
      </dsp:nvSpPr>
      <dsp:spPr>
        <a:xfrm>
          <a:off x="3351738" y="3577113"/>
          <a:ext cx="2928416" cy="892810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Service to Society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351738" y="3577113"/>
        <a:ext cx="2928416" cy="892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AE0D77-970A-4792-9539-DC4585379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12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2350" y="723900"/>
            <a:ext cx="4814888" cy="3613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607"/>
            <a:ext cx="5486400" cy="43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D6B1EA-E321-4178-947C-5AEDE6724A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10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D6B1EA-E321-4178-947C-5AEDE6724A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269" y="272441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0D26-5496-4DFC-890A-3128C93C92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7033A69-5328-4E4E-B40E-347E90A2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69" y="748237"/>
            <a:ext cx="7886700" cy="1325563"/>
          </a:xfrm>
          <a:prstGeom prst="rect">
            <a:avLst/>
          </a:prstGeom>
          <a:blipFill>
            <a:blip r:embed="rId2">
              <a:alphaModFix amt="90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D00D-B164-40F8-BAAC-E4F42901CF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9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F3B7-8408-486B-B00E-4AA5601D50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9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B50-CB96-48FE-8B23-8C5AE9F389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1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42168"/>
            <a:ext cx="7886700" cy="1762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7856"/>
            <a:ext cx="7886700" cy="32817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D3D4-8BD5-4EE6-853E-E280D69C51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2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02611"/>
            <a:ext cx="3886200" cy="407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02611"/>
            <a:ext cx="3886200" cy="4074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1A25-5791-4B41-BACA-4EE524DB76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2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ED25-7707-4231-873B-059503C784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7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629D-9EDD-4AD7-A8AE-30F149635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4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29A-7C43-4467-B8B3-3D1600B1F1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4D1-58AB-4EB1-BF3D-D173737DF9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5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CE8-C087-4B8C-81DB-9A93552900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4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6926576B-2D7C-4D0D-95E1-04B6E80B4758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52" y="136525"/>
            <a:ext cx="1402087" cy="461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726" y="597661"/>
            <a:ext cx="8818482" cy="1325563"/>
          </a:xfrm>
          <a:prstGeom prst="rect">
            <a:avLst/>
          </a:prstGeom>
          <a:blipFill>
            <a:blip r:embed="rId15">
              <a:alphaModFix amt="92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26" y="2242310"/>
            <a:ext cx="8796545" cy="38052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61000"/>
                </a:schemeClr>
              </a:gs>
              <a:gs pos="100000">
                <a:schemeClr val="accent6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3F6B-5CA9-4D40-8520-B0851C598FB0}" type="datetime1">
              <a:rPr lang="en-US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560E-05AF-43FF-BC8C-851034FCA75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CC62F-EF2D-4FF6-BD40-5117E4B9840B}"/>
              </a:ext>
            </a:extLst>
          </p:cNvPr>
          <p:cNvSpPr/>
          <p:nvPr/>
        </p:nvSpPr>
        <p:spPr>
          <a:xfrm>
            <a:off x="89416" y="597661"/>
            <a:ext cx="8906803" cy="61238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0"/>
                </a:schemeClr>
              </a:gs>
              <a:gs pos="100000">
                <a:schemeClr val="bg2">
                  <a:alpha val="16000"/>
                  <a:lumMod val="36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ISO\ISO%20Awareness%20Seminars\01-2001-12-15-TopMgt\bus.avi" TargetMode="Externa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19.jpg"/><Relationship Id="rId5" Type="http://schemas.openxmlformats.org/officeDocument/2006/relationships/image" Target="../media/image14.jpg"/><Relationship Id="rId15" Type="http://schemas.openxmlformats.org/officeDocument/2006/relationships/image" Target="../media/image23.png"/><Relationship Id="rId10" Type="http://schemas.openxmlformats.org/officeDocument/2006/relationships/image" Target="../media/image3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../media/media1.amr"/><Relationship Id="rId1" Type="http://schemas.microsoft.com/office/2007/relationships/media" Target="../media/media1.amr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36945"/>
            <a:ext cx="8763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Quality Management Systems -</a:t>
            </a:r>
            <a:b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Requirements based on </a:t>
            </a:r>
            <a:b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ISO 9001:2015[E]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8" name="Picture 4" descr="Bridging the Gap Between CPAs and C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763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514600"/>
            <a:ext cx="8763000" cy="2369880"/>
          </a:xfrm>
          <a:prstGeom prst="rect">
            <a:avLst/>
          </a:prstGeom>
          <a:gradFill>
            <a:gsLst>
              <a:gs pos="92521">
                <a:srgbClr val="D5DFF1">
                  <a:alpha val="59000"/>
                </a:srgbClr>
              </a:gs>
              <a:gs pos="82319">
                <a:srgbClr val="CDD9EF">
                  <a:alpha val="77000"/>
                </a:srgbClr>
              </a:gs>
              <a:gs pos="53100">
                <a:srgbClr val="B7C8E8">
                  <a:alpha val="80000"/>
                </a:srgbClr>
              </a:gs>
              <a:gs pos="0">
                <a:srgbClr val="00B0F0">
                  <a:alpha val="25000"/>
                </a:srgbClr>
              </a:gs>
              <a:gs pos="100000">
                <a:schemeClr val="accent1">
                  <a:lumMod val="20000"/>
                  <a:lumOff val="80000"/>
                  <a:alpha val="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ISO 9001:2015 AWERENESS</a:t>
            </a:r>
            <a:br>
              <a:rPr lang="en-US" sz="2800" b="1" dirty="0">
                <a:solidFill>
                  <a:srgbClr val="000099"/>
                </a:solidFill>
              </a:rPr>
            </a:br>
            <a:r>
              <a:rPr lang="en-US" sz="2800" b="1" dirty="0">
                <a:solidFill>
                  <a:srgbClr val="000099"/>
                </a:solidFill>
              </a:rPr>
              <a:t>FOR </a:t>
            </a:r>
            <a:br>
              <a:rPr lang="en-US" sz="2800" b="1" dirty="0">
                <a:solidFill>
                  <a:srgbClr val="000099"/>
                </a:solidFill>
              </a:rPr>
            </a:br>
            <a:r>
              <a:rPr lang="en-US" sz="2800" b="1" dirty="0">
                <a:solidFill>
                  <a:srgbClr val="000099"/>
                </a:solidFill>
              </a:rPr>
              <a:t>MANAGEMENT &amp; STAFF</a:t>
            </a:r>
          </a:p>
          <a:p>
            <a:pPr algn="ctr"/>
            <a:r>
              <a:rPr lang="en-US" sz="2800" b="1" dirty="0">
                <a:solidFill>
                  <a:srgbClr val="000099"/>
                </a:solidFill>
              </a:rPr>
              <a:t>BY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WINYANA TRANSFORMATIONS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E6E414-B7A2-4D62-B802-AA1649F9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D2ECB-A2C2-4935-867B-C3F5CABF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5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HS1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1300191"/>
            <a:ext cx="8445685" cy="487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732503"/>
            <a:ext cx="5504656" cy="435717"/>
          </a:xfrm>
          <a:prstGeom prst="rect">
            <a:avLst/>
          </a:prstGeom>
          <a:blipFill>
            <a:blip r:embed="rId3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High Level Structure of ISO-X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6F4D9E-9418-486C-B424-B84068AF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26132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H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645" y="1143000"/>
            <a:ext cx="8587102" cy="5105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539202-3721-40BD-91DC-2D18B62D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26527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DD25A6-DACA-4A3D-9084-02D1BDE203B2}"/>
              </a:ext>
            </a:extLst>
          </p:cNvPr>
          <p:cNvSpPr/>
          <p:nvPr/>
        </p:nvSpPr>
        <p:spPr>
          <a:xfrm>
            <a:off x="3637421" y="3141562"/>
            <a:ext cx="1848977" cy="1735237"/>
          </a:xfrm>
          <a:custGeom>
            <a:avLst/>
            <a:gdLst>
              <a:gd name="connsiteX0" fmla="*/ 0 w 1848977"/>
              <a:gd name="connsiteY0" fmla="*/ 867619 h 1735237"/>
              <a:gd name="connsiteX1" fmla="*/ 924489 w 1848977"/>
              <a:gd name="connsiteY1" fmla="*/ 0 h 1735237"/>
              <a:gd name="connsiteX2" fmla="*/ 1848978 w 1848977"/>
              <a:gd name="connsiteY2" fmla="*/ 867619 h 1735237"/>
              <a:gd name="connsiteX3" fmla="*/ 924489 w 1848977"/>
              <a:gd name="connsiteY3" fmla="*/ 1735238 h 1735237"/>
              <a:gd name="connsiteX4" fmla="*/ 0 w 1848977"/>
              <a:gd name="connsiteY4" fmla="*/ 867619 h 173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977" h="1735237">
                <a:moveTo>
                  <a:pt x="0" y="867619"/>
                </a:moveTo>
                <a:cubicBezTo>
                  <a:pt x="0" y="388446"/>
                  <a:pt x="413908" y="0"/>
                  <a:pt x="924489" y="0"/>
                </a:cubicBezTo>
                <a:cubicBezTo>
                  <a:pt x="1435070" y="0"/>
                  <a:pt x="1848978" y="388446"/>
                  <a:pt x="1848978" y="867619"/>
                </a:cubicBezTo>
                <a:cubicBezTo>
                  <a:pt x="1848978" y="1346792"/>
                  <a:pt x="1435070" y="1735238"/>
                  <a:pt x="924489" y="1735238"/>
                </a:cubicBezTo>
                <a:cubicBezTo>
                  <a:pt x="413908" y="1735238"/>
                  <a:pt x="0" y="1346792"/>
                  <a:pt x="0" y="867619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936" tIns="264280" rIns="280936" bIns="26428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</a:rPr>
              <a:t>4. Context of the Organization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607FFE-609B-4021-8AB9-B66DB1E21008}"/>
              </a:ext>
            </a:extLst>
          </p:cNvPr>
          <p:cNvSpPr/>
          <p:nvPr/>
        </p:nvSpPr>
        <p:spPr>
          <a:xfrm rot="16230294">
            <a:off x="4443557" y="2999567"/>
            <a:ext cx="254235" cy="29823"/>
          </a:xfrm>
          <a:custGeom>
            <a:avLst/>
            <a:gdLst>
              <a:gd name="connsiteX0" fmla="*/ 0 w 254235"/>
              <a:gd name="connsiteY0" fmla="*/ 14911 h 29823"/>
              <a:gd name="connsiteX1" fmla="*/ 254235 w 254235"/>
              <a:gd name="connsiteY1" fmla="*/ 14911 h 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35" h="29823">
                <a:moveTo>
                  <a:pt x="0" y="14911"/>
                </a:moveTo>
                <a:lnTo>
                  <a:pt x="254235" y="14911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headEnd type="none"/>
            <a:tailEnd type="stealth"/>
          </a:ln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461" tIns="8556" rIns="133462" bIns="855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EB4286-E61B-416D-A585-707E5A18DF77}"/>
              </a:ext>
            </a:extLst>
          </p:cNvPr>
          <p:cNvSpPr/>
          <p:nvPr/>
        </p:nvSpPr>
        <p:spPr>
          <a:xfrm>
            <a:off x="3124199" y="1511204"/>
            <a:ext cx="2907319" cy="1376167"/>
          </a:xfrm>
          <a:custGeom>
            <a:avLst/>
            <a:gdLst>
              <a:gd name="connsiteX0" fmla="*/ 0 w 2907319"/>
              <a:gd name="connsiteY0" fmla="*/ 688084 h 1376167"/>
              <a:gd name="connsiteX1" fmla="*/ 1453660 w 2907319"/>
              <a:gd name="connsiteY1" fmla="*/ 0 h 1376167"/>
              <a:gd name="connsiteX2" fmla="*/ 2907320 w 2907319"/>
              <a:gd name="connsiteY2" fmla="*/ 688084 h 1376167"/>
              <a:gd name="connsiteX3" fmla="*/ 1453660 w 2907319"/>
              <a:gd name="connsiteY3" fmla="*/ 1376168 h 1376167"/>
              <a:gd name="connsiteX4" fmla="*/ 0 w 2907319"/>
              <a:gd name="connsiteY4" fmla="*/ 688084 h 13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319" h="1376167">
                <a:moveTo>
                  <a:pt x="0" y="688084"/>
                </a:moveTo>
                <a:cubicBezTo>
                  <a:pt x="0" y="308066"/>
                  <a:pt x="650826" y="0"/>
                  <a:pt x="1453660" y="0"/>
                </a:cubicBezTo>
                <a:cubicBezTo>
                  <a:pt x="2256494" y="0"/>
                  <a:pt x="2907320" y="308066"/>
                  <a:pt x="2907320" y="688084"/>
                </a:cubicBezTo>
                <a:cubicBezTo>
                  <a:pt x="2907320" y="1068102"/>
                  <a:pt x="2256494" y="1376168"/>
                  <a:pt x="1453660" y="1376168"/>
                </a:cubicBezTo>
                <a:cubicBezTo>
                  <a:pt x="650826" y="1376168"/>
                  <a:pt x="0" y="1068102"/>
                  <a:pt x="0" y="688084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927" tIns="211695" rIns="435927" bIns="211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4.1 Understanding the Organization and its context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CCA66A-AB0A-40A3-8F19-FE3A1CAE000B}"/>
              </a:ext>
            </a:extLst>
          </p:cNvPr>
          <p:cNvSpPr/>
          <p:nvPr/>
        </p:nvSpPr>
        <p:spPr>
          <a:xfrm rot="21514383">
            <a:off x="5486025" y="3967427"/>
            <a:ext cx="306837" cy="29823"/>
          </a:xfrm>
          <a:custGeom>
            <a:avLst/>
            <a:gdLst>
              <a:gd name="connsiteX0" fmla="*/ 0 w 306837"/>
              <a:gd name="connsiteY0" fmla="*/ 14911 h 29823"/>
              <a:gd name="connsiteX1" fmla="*/ 306837 w 306837"/>
              <a:gd name="connsiteY1" fmla="*/ 14911 h 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6837" h="29823">
                <a:moveTo>
                  <a:pt x="0" y="14911"/>
                </a:moveTo>
                <a:lnTo>
                  <a:pt x="306837" y="14911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stealth"/>
          </a:ln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447" tIns="7241" rIns="158448" bIns="724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EADF4F-EA87-47A3-BF9E-F137B052F80F}"/>
              </a:ext>
            </a:extLst>
          </p:cNvPr>
          <p:cNvSpPr/>
          <p:nvPr/>
        </p:nvSpPr>
        <p:spPr>
          <a:xfrm>
            <a:off x="5791200" y="3200390"/>
            <a:ext cx="2844690" cy="1485476"/>
          </a:xfrm>
          <a:custGeom>
            <a:avLst/>
            <a:gdLst>
              <a:gd name="connsiteX0" fmla="*/ 0 w 2844690"/>
              <a:gd name="connsiteY0" fmla="*/ 742738 h 1485476"/>
              <a:gd name="connsiteX1" fmla="*/ 1422345 w 2844690"/>
              <a:gd name="connsiteY1" fmla="*/ 0 h 1485476"/>
              <a:gd name="connsiteX2" fmla="*/ 2844690 w 2844690"/>
              <a:gd name="connsiteY2" fmla="*/ 742738 h 1485476"/>
              <a:gd name="connsiteX3" fmla="*/ 1422345 w 2844690"/>
              <a:gd name="connsiteY3" fmla="*/ 1485476 h 1485476"/>
              <a:gd name="connsiteX4" fmla="*/ 0 w 2844690"/>
              <a:gd name="connsiteY4" fmla="*/ 742738 h 148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4690" h="1485476">
                <a:moveTo>
                  <a:pt x="0" y="742738"/>
                </a:moveTo>
                <a:cubicBezTo>
                  <a:pt x="0" y="332535"/>
                  <a:pt x="636806" y="0"/>
                  <a:pt x="1422345" y="0"/>
                </a:cubicBezTo>
                <a:cubicBezTo>
                  <a:pt x="2207884" y="0"/>
                  <a:pt x="2844690" y="332535"/>
                  <a:pt x="2844690" y="742738"/>
                </a:cubicBezTo>
                <a:cubicBezTo>
                  <a:pt x="2844690" y="1152941"/>
                  <a:pt x="2207884" y="1485476"/>
                  <a:pt x="1422345" y="1485476"/>
                </a:cubicBezTo>
                <a:cubicBezTo>
                  <a:pt x="636806" y="1485476"/>
                  <a:pt x="0" y="1152941"/>
                  <a:pt x="0" y="742738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755" tIns="227703" rIns="426755" bIns="22770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4.2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 Understanding the needs and expectations of interested parties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180FE04-C13B-4DFF-945C-452F6C356FCB}"/>
              </a:ext>
            </a:extLst>
          </p:cNvPr>
          <p:cNvSpPr/>
          <p:nvPr/>
        </p:nvSpPr>
        <p:spPr>
          <a:xfrm rot="5400000">
            <a:off x="4443890" y="4896269"/>
            <a:ext cx="236038" cy="29823"/>
          </a:xfrm>
          <a:custGeom>
            <a:avLst/>
            <a:gdLst>
              <a:gd name="connsiteX0" fmla="*/ 0 w 236038"/>
              <a:gd name="connsiteY0" fmla="*/ 14911 h 29823"/>
              <a:gd name="connsiteX1" fmla="*/ 236038 w 236038"/>
              <a:gd name="connsiteY1" fmla="*/ 14911 h 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038" h="29823">
                <a:moveTo>
                  <a:pt x="0" y="14911"/>
                </a:moveTo>
                <a:lnTo>
                  <a:pt x="236038" y="14911"/>
                </a:lnTo>
              </a:path>
            </a:pathLst>
          </a:cu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stealth"/>
          </a:ln>
          <a:effectLst/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819" tIns="9009" rIns="124818" bIns="901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411A256-E51D-41BF-83F5-E9A517979D53}"/>
              </a:ext>
            </a:extLst>
          </p:cNvPr>
          <p:cNvSpPr/>
          <p:nvPr/>
        </p:nvSpPr>
        <p:spPr>
          <a:xfrm>
            <a:off x="2996993" y="5011672"/>
            <a:ext cx="3129832" cy="1376167"/>
          </a:xfrm>
          <a:custGeom>
            <a:avLst/>
            <a:gdLst>
              <a:gd name="connsiteX0" fmla="*/ 0 w 3129832"/>
              <a:gd name="connsiteY0" fmla="*/ 688084 h 1376167"/>
              <a:gd name="connsiteX1" fmla="*/ 1564916 w 3129832"/>
              <a:gd name="connsiteY1" fmla="*/ 0 h 1376167"/>
              <a:gd name="connsiteX2" fmla="*/ 3129832 w 3129832"/>
              <a:gd name="connsiteY2" fmla="*/ 688084 h 1376167"/>
              <a:gd name="connsiteX3" fmla="*/ 1564916 w 3129832"/>
              <a:gd name="connsiteY3" fmla="*/ 1376168 h 1376167"/>
              <a:gd name="connsiteX4" fmla="*/ 0 w 3129832"/>
              <a:gd name="connsiteY4" fmla="*/ 688084 h 13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832" h="1376167">
                <a:moveTo>
                  <a:pt x="0" y="688084"/>
                </a:moveTo>
                <a:cubicBezTo>
                  <a:pt x="0" y="308066"/>
                  <a:pt x="700637" y="0"/>
                  <a:pt x="1564916" y="0"/>
                </a:cubicBezTo>
                <a:cubicBezTo>
                  <a:pt x="2429195" y="0"/>
                  <a:pt x="3129832" y="308066"/>
                  <a:pt x="3129832" y="688084"/>
                </a:cubicBezTo>
                <a:cubicBezTo>
                  <a:pt x="3129832" y="1068102"/>
                  <a:pt x="2429195" y="1376168"/>
                  <a:pt x="1564916" y="1376168"/>
                </a:cubicBezTo>
                <a:cubicBezTo>
                  <a:pt x="700637" y="1376168"/>
                  <a:pt x="0" y="1068102"/>
                  <a:pt x="0" y="688084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513" tIns="211695" rIns="468513" bIns="211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4.3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 Determining the scope of the quality management system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B1C161-428A-4CB0-BAD5-8C7826407F36}"/>
              </a:ext>
            </a:extLst>
          </p:cNvPr>
          <p:cNvSpPr/>
          <p:nvPr/>
        </p:nvSpPr>
        <p:spPr>
          <a:xfrm rot="61830">
            <a:off x="3413120" y="3975623"/>
            <a:ext cx="224489" cy="29824"/>
          </a:xfrm>
          <a:custGeom>
            <a:avLst/>
            <a:gdLst>
              <a:gd name="connsiteX0" fmla="*/ 0 w 224488"/>
              <a:gd name="connsiteY0" fmla="*/ 14911 h 29823"/>
              <a:gd name="connsiteX1" fmla="*/ 224488 w 224488"/>
              <a:gd name="connsiteY1" fmla="*/ 14911 h 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4488" h="29823">
                <a:moveTo>
                  <a:pt x="224488" y="14912"/>
                </a:moveTo>
                <a:lnTo>
                  <a:pt x="0" y="14912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stealth"/>
          </a:ln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332" tIns="9300" rIns="119333" bIns="930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F082F44-CD4B-4A7F-A8C5-215FE3A497E8}"/>
              </a:ext>
            </a:extLst>
          </p:cNvPr>
          <p:cNvSpPr/>
          <p:nvPr/>
        </p:nvSpPr>
        <p:spPr>
          <a:xfrm>
            <a:off x="762004" y="3276596"/>
            <a:ext cx="2651930" cy="1376167"/>
          </a:xfrm>
          <a:custGeom>
            <a:avLst/>
            <a:gdLst>
              <a:gd name="connsiteX0" fmla="*/ 0 w 2651930"/>
              <a:gd name="connsiteY0" fmla="*/ 688084 h 1376167"/>
              <a:gd name="connsiteX1" fmla="*/ 1325965 w 2651930"/>
              <a:gd name="connsiteY1" fmla="*/ 0 h 1376167"/>
              <a:gd name="connsiteX2" fmla="*/ 2651930 w 2651930"/>
              <a:gd name="connsiteY2" fmla="*/ 688084 h 1376167"/>
              <a:gd name="connsiteX3" fmla="*/ 1325965 w 2651930"/>
              <a:gd name="connsiteY3" fmla="*/ 1376168 h 1376167"/>
              <a:gd name="connsiteX4" fmla="*/ 0 w 2651930"/>
              <a:gd name="connsiteY4" fmla="*/ 688084 h 13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930" h="1376167">
                <a:moveTo>
                  <a:pt x="0" y="688084"/>
                </a:moveTo>
                <a:cubicBezTo>
                  <a:pt x="0" y="308066"/>
                  <a:pt x="593655" y="0"/>
                  <a:pt x="1325965" y="0"/>
                </a:cubicBezTo>
                <a:cubicBezTo>
                  <a:pt x="2058275" y="0"/>
                  <a:pt x="2651930" y="308066"/>
                  <a:pt x="2651930" y="688084"/>
                </a:cubicBezTo>
                <a:cubicBezTo>
                  <a:pt x="2651930" y="1068102"/>
                  <a:pt x="2058275" y="1376168"/>
                  <a:pt x="1325965" y="1376168"/>
                </a:cubicBezTo>
                <a:cubicBezTo>
                  <a:pt x="593655" y="1376168"/>
                  <a:pt x="0" y="1068102"/>
                  <a:pt x="0" y="688084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526" tIns="211695" rIns="398526" bIns="211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4.4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Quality Management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375" y="808106"/>
            <a:ext cx="5983026" cy="639694"/>
          </a:xfrm>
          <a:blipFill>
            <a:blip r:embed="rId2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Clause 4: Context of the organization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1CC235-6578-4F28-971B-46ABB138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20026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88888"/>
              </p:ext>
            </p:extLst>
          </p:nvPr>
        </p:nvGraphicFramePr>
        <p:xfrm>
          <a:off x="914400" y="11049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0" y="762000"/>
            <a:ext cx="3581400" cy="685800"/>
          </a:xfrm>
          <a:prstGeom prst="rect">
            <a:avLst/>
          </a:prstGeom>
          <a:blipFill>
            <a:blip r:embed="rId8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Clause 5: Leadership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9418C-5713-4782-971A-B98667537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157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D4F4EE-3BD4-496C-9042-A87FF0BF544C}"/>
              </a:ext>
            </a:extLst>
          </p:cNvPr>
          <p:cNvSpPr/>
          <p:nvPr/>
        </p:nvSpPr>
        <p:spPr>
          <a:xfrm>
            <a:off x="3660813" y="3550634"/>
            <a:ext cx="1845741" cy="1738107"/>
          </a:xfrm>
          <a:custGeom>
            <a:avLst/>
            <a:gdLst>
              <a:gd name="connsiteX0" fmla="*/ 0 w 1845741"/>
              <a:gd name="connsiteY0" fmla="*/ 869054 h 1738107"/>
              <a:gd name="connsiteX1" fmla="*/ 922871 w 1845741"/>
              <a:gd name="connsiteY1" fmla="*/ 0 h 1738107"/>
              <a:gd name="connsiteX2" fmla="*/ 1845742 w 1845741"/>
              <a:gd name="connsiteY2" fmla="*/ 869054 h 1738107"/>
              <a:gd name="connsiteX3" fmla="*/ 922871 w 1845741"/>
              <a:gd name="connsiteY3" fmla="*/ 1738108 h 1738107"/>
              <a:gd name="connsiteX4" fmla="*/ 0 w 1845741"/>
              <a:gd name="connsiteY4" fmla="*/ 869054 h 173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741" h="1738107">
                <a:moveTo>
                  <a:pt x="0" y="869054"/>
                </a:moveTo>
                <a:cubicBezTo>
                  <a:pt x="0" y="389089"/>
                  <a:pt x="413183" y="0"/>
                  <a:pt x="922871" y="0"/>
                </a:cubicBezTo>
                <a:cubicBezTo>
                  <a:pt x="1432559" y="0"/>
                  <a:pt x="1845742" y="389089"/>
                  <a:pt x="1845742" y="869054"/>
                </a:cubicBezTo>
                <a:cubicBezTo>
                  <a:pt x="1845742" y="1349019"/>
                  <a:pt x="1432559" y="1738108"/>
                  <a:pt x="922871" y="1738108"/>
                </a:cubicBezTo>
                <a:cubicBezTo>
                  <a:pt x="413183" y="1738108"/>
                  <a:pt x="0" y="1349019"/>
                  <a:pt x="0" y="86905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323" tIns="287560" rIns="303323" bIns="28756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b="1" kern="1200" dirty="0"/>
              <a:t>Planning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5FA816-7261-436A-888F-2CF45540CAD0}"/>
              </a:ext>
            </a:extLst>
          </p:cNvPr>
          <p:cNvSpPr/>
          <p:nvPr/>
        </p:nvSpPr>
        <p:spPr>
          <a:xfrm rot="16200000">
            <a:off x="4452391" y="3052483"/>
            <a:ext cx="262587" cy="515718"/>
          </a:xfrm>
          <a:custGeom>
            <a:avLst/>
            <a:gdLst>
              <a:gd name="connsiteX0" fmla="*/ 0 w 262587"/>
              <a:gd name="connsiteY0" fmla="*/ 103144 h 515718"/>
              <a:gd name="connsiteX1" fmla="*/ 131294 w 262587"/>
              <a:gd name="connsiteY1" fmla="*/ 103144 h 515718"/>
              <a:gd name="connsiteX2" fmla="*/ 131294 w 262587"/>
              <a:gd name="connsiteY2" fmla="*/ 0 h 515718"/>
              <a:gd name="connsiteX3" fmla="*/ 262587 w 262587"/>
              <a:gd name="connsiteY3" fmla="*/ 257859 h 515718"/>
              <a:gd name="connsiteX4" fmla="*/ 131294 w 262587"/>
              <a:gd name="connsiteY4" fmla="*/ 515718 h 515718"/>
              <a:gd name="connsiteX5" fmla="*/ 131294 w 262587"/>
              <a:gd name="connsiteY5" fmla="*/ 412574 h 515718"/>
              <a:gd name="connsiteX6" fmla="*/ 0 w 262587"/>
              <a:gd name="connsiteY6" fmla="*/ 412574 h 515718"/>
              <a:gd name="connsiteX7" fmla="*/ 0 w 262587"/>
              <a:gd name="connsiteY7" fmla="*/ 103144 h 5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87" h="515718">
                <a:moveTo>
                  <a:pt x="0" y="103144"/>
                </a:moveTo>
                <a:lnTo>
                  <a:pt x="131294" y="103144"/>
                </a:lnTo>
                <a:lnTo>
                  <a:pt x="131294" y="0"/>
                </a:lnTo>
                <a:lnTo>
                  <a:pt x="262587" y="257859"/>
                </a:lnTo>
                <a:lnTo>
                  <a:pt x="131294" y="515718"/>
                </a:lnTo>
                <a:lnTo>
                  <a:pt x="131294" y="412574"/>
                </a:lnTo>
                <a:lnTo>
                  <a:pt x="0" y="412574"/>
                </a:lnTo>
                <a:lnTo>
                  <a:pt x="0" y="10314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3144" rIns="78776" bIns="10314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9A1D5E-ABCB-4B4A-B2A9-4E1E1C7B94BE}"/>
              </a:ext>
            </a:extLst>
          </p:cNvPr>
          <p:cNvSpPr/>
          <p:nvPr/>
        </p:nvSpPr>
        <p:spPr>
          <a:xfrm>
            <a:off x="3034011" y="1538368"/>
            <a:ext cx="3099346" cy="1516819"/>
          </a:xfrm>
          <a:custGeom>
            <a:avLst/>
            <a:gdLst>
              <a:gd name="connsiteX0" fmla="*/ 0 w 3099346"/>
              <a:gd name="connsiteY0" fmla="*/ 758410 h 1516819"/>
              <a:gd name="connsiteX1" fmla="*/ 1549673 w 3099346"/>
              <a:gd name="connsiteY1" fmla="*/ 0 h 1516819"/>
              <a:gd name="connsiteX2" fmla="*/ 3099346 w 3099346"/>
              <a:gd name="connsiteY2" fmla="*/ 758410 h 1516819"/>
              <a:gd name="connsiteX3" fmla="*/ 1549673 w 3099346"/>
              <a:gd name="connsiteY3" fmla="*/ 1516820 h 1516819"/>
              <a:gd name="connsiteX4" fmla="*/ 0 w 3099346"/>
              <a:gd name="connsiteY4" fmla="*/ 758410 h 15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346" h="1516819">
                <a:moveTo>
                  <a:pt x="0" y="758410"/>
                </a:moveTo>
                <a:cubicBezTo>
                  <a:pt x="0" y="339552"/>
                  <a:pt x="693812" y="0"/>
                  <a:pt x="1549673" y="0"/>
                </a:cubicBezTo>
                <a:cubicBezTo>
                  <a:pt x="2405534" y="0"/>
                  <a:pt x="3099346" y="339552"/>
                  <a:pt x="3099346" y="758410"/>
                </a:cubicBezTo>
                <a:cubicBezTo>
                  <a:pt x="3099346" y="1177268"/>
                  <a:pt x="2405534" y="1516820"/>
                  <a:pt x="1549673" y="1516820"/>
                </a:cubicBezTo>
                <a:cubicBezTo>
                  <a:pt x="693812" y="1516820"/>
                  <a:pt x="0" y="1177268"/>
                  <a:pt x="0" y="75841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369" tIns="252613" rIns="484369" bIns="252613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6.1 Actions to address risks &amp; opportunities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17C0B0-E0FE-4927-8596-967329DB5FAF}"/>
              </a:ext>
            </a:extLst>
          </p:cNvPr>
          <p:cNvSpPr/>
          <p:nvPr/>
        </p:nvSpPr>
        <p:spPr>
          <a:xfrm rot="1042303">
            <a:off x="5583858" y="4526826"/>
            <a:ext cx="333108" cy="515718"/>
          </a:xfrm>
          <a:custGeom>
            <a:avLst/>
            <a:gdLst>
              <a:gd name="connsiteX0" fmla="*/ 0 w 333108"/>
              <a:gd name="connsiteY0" fmla="*/ 103144 h 515718"/>
              <a:gd name="connsiteX1" fmla="*/ 166554 w 333108"/>
              <a:gd name="connsiteY1" fmla="*/ 103144 h 515718"/>
              <a:gd name="connsiteX2" fmla="*/ 166554 w 333108"/>
              <a:gd name="connsiteY2" fmla="*/ 0 h 515718"/>
              <a:gd name="connsiteX3" fmla="*/ 333108 w 333108"/>
              <a:gd name="connsiteY3" fmla="*/ 257859 h 515718"/>
              <a:gd name="connsiteX4" fmla="*/ 166554 w 333108"/>
              <a:gd name="connsiteY4" fmla="*/ 515718 h 515718"/>
              <a:gd name="connsiteX5" fmla="*/ 166554 w 333108"/>
              <a:gd name="connsiteY5" fmla="*/ 412574 h 515718"/>
              <a:gd name="connsiteX6" fmla="*/ 0 w 333108"/>
              <a:gd name="connsiteY6" fmla="*/ 412574 h 515718"/>
              <a:gd name="connsiteX7" fmla="*/ 0 w 333108"/>
              <a:gd name="connsiteY7" fmla="*/ 103144 h 5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108" h="515718">
                <a:moveTo>
                  <a:pt x="0" y="103144"/>
                </a:moveTo>
                <a:lnTo>
                  <a:pt x="166554" y="103144"/>
                </a:lnTo>
                <a:lnTo>
                  <a:pt x="166554" y="0"/>
                </a:lnTo>
                <a:lnTo>
                  <a:pt x="333108" y="257859"/>
                </a:lnTo>
                <a:lnTo>
                  <a:pt x="166554" y="515718"/>
                </a:lnTo>
                <a:lnTo>
                  <a:pt x="166554" y="412574"/>
                </a:lnTo>
                <a:lnTo>
                  <a:pt x="0" y="412574"/>
                </a:lnTo>
                <a:lnTo>
                  <a:pt x="0" y="10314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144" rIns="99931" bIns="10314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D41FFB-1A43-4EA1-AADB-61AB73C983C2}"/>
              </a:ext>
            </a:extLst>
          </p:cNvPr>
          <p:cNvSpPr/>
          <p:nvPr/>
        </p:nvSpPr>
        <p:spPr>
          <a:xfrm>
            <a:off x="5919075" y="4383484"/>
            <a:ext cx="2767724" cy="1773783"/>
          </a:xfrm>
          <a:custGeom>
            <a:avLst/>
            <a:gdLst>
              <a:gd name="connsiteX0" fmla="*/ 0 w 2767724"/>
              <a:gd name="connsiteY0" fmla="*/ 886892 h 1773783"/>
              <a:gd name="connsiteX1" fmla="*/ 1383862 w 2767724"/>
              <a:gd name="connsiteY1" fmla="*/ 0 h 1773783"/>
              <a:gd name="connsiteX2" fmla="*/ 2767724 w 2767724"/>
              <a:gd name="connsiteY2" fmla="*/ 886892 h 1773783"/>
              <a:gd name="connsiteX3" fmla="*/ 1383862 w 2767724"/>
              <a:gd name="connsiteY3" fmla="*/ 1773784 h 1773783"/>
              <a:gd name="connsiteX4" fmla="*/ 0 w 2767724"/>
              <a:gd name="connsiteY4" fmla="*/ 886892 h 17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724" h="1773783">
                <a:moveTo>
                  <a:pt x="0" y="886892"/>
                </a:moveTo>
                <a:cubicBezTo>
                  <a:pt x="0" y="397075"/>
                  <a:pt x="619576" y="0"/>
                  <a:pt x="1383862" y="0"/>
                </a:cubicBezTo>
                <a:cubicBezTo>
                  <a:pt x="2148148" y="0"/>
                  <a:pt x="2767724" y="397075"/>
                  <a:pt x="2767724" y="886892"/>
                </a:cubicBezTo>
                <a:cubicBezTo>
                  <a:pt x="2767724" y="1376709"/>
                  <a:pt x="2148148" y="1773784"/>
                  <a:pt x="1383862" y="1773784"/>
                </a:cubicBezTo>
                <a:cubicBezTo>
                  <a:pt x="619576" y="1773784"/>
                  <a:pt x="0" y="1376709"/>
                  <a:pt x="0" y="88689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804" tIns="290245" rIns="435804" bIns="29024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6.2 Quality objectives &amp; planning to achieve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281760-65F0-4110-80F7-DA769D59D942}"/>
              </a:ext>
            </a:extLst>
          </p:cNvPr>
          <p:cNvSpPr/>
          <p:nvPr/>
        </p:nvSpPr>
        <p:spPr>
          <a:xfrm rot="20578320">
            <a:off x="3352375" y="4499544"/>
            <a:ext cx="257232" cy="515719"/>
          </a:xfrm>
          <a:custGeom>
            <a:avLst/>
            <a:gdLst>
              <a:gd name="connsiteX0" fmla="*/ 0 w 257231"/>
              <a:gd name="connsiteY0" fmla="*/ 103144 h 515718"/>
              <a:gd name="connsiteX1" fmla="*/ 128616 w 257231"/>
              <a:gd name="connsiteY1" fmla="*/ 103144 h 515718"/>
              <a:gd name="connsiteX2" fmla="*/ 128616 w 257231"/>
              <a:gd name="connsiteY2" fmla="*/ 0 h 515718"/>
              <a:gd name="connsiteX3" fmla="*/ 257231 w 257231"/>
              <a:gd name="connsiteY3" fmla="*/ 257859 h 515718"/>
              <a:gd name="connsiteX4" fmla="*/ 128616 w 257231"/>
              <a:gd name="connsiteY4" fmla="*/ 515718 h 515718"/>
              <a:gd name="connsiteX5" fmla="*/ 128616 w 257231"/>
              <a:gd name="connsiteY5" fmla="*/ 412574 h 515718"/>
              <a:gd name="connsiteX6" fmla="*/ 0 w 257231"/>
              <a:gd name="connsiteY6" fmla="*/ 412574 h 515718"/>
              <a:gd name="connsiteX7" fmla="*/ 0 w 257231"/>
              <a:gd name="connsiteY7" fmla="*/ 103144 h 5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231" h="515718">
                <a:moveTo>
                  <a:pt x="257230" y="412574"/>
                </a:moveTo>
                <a:lnTo>
                  <a:pt x="128615" y="412574"/>
                </a:lnTo>
                <a:lnTo>
                  <a:pt x="128615" y="515718"/>
                </a:lnTo>
                <a:lnTo>
                  <a:pt x="1" y="257859"/>
                </a:lnTo>
                <a:lnTo>
                  <a:pt x="128615" y="0"/>
                </a:lnTo>
                <a:lnTo>
                  <a:pt x="128615" y="103144"/>
                </a:lnTo>
                <a:lnTo>
                  <a:pt x="257230" y="103144"/>
                </a:lnTo>
                <a:lnTo>
                  <a:pt x="257230" y="4125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169" tIns="103144" rIns="0" bIns="10314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9F14E9B-1D2D-4924-B220-1D36751B7A9A}"/>
              </a:ext>
            </a:extLst>
          </p:cNvPr>
          <p:cNvSpPr/>
          <p:nvPr/>
        </p:nvSpPr>
        <p:spPr>
          <a:xfrm>
            <a:off x="748005" y="4454529"/>
            <a:ext cx="2662062" cy="1464488"/>
          </a:xfrm>
          <a:custGeom>
            <a:avLst/>
            <a:gdLst>
              <a:gd name="connsiteX0" fmla="*/ 0 w 2662062"/>
              <a:gd name="connsiteY0" fmla="*/ 732244 h 1464488"/>
              <a:gd name="connsiteX1" fmla="*/ 1331031 w 2662062"/>
              <a:gd name="connsiteY1" fmla="*/ 0 h 1464488"/>
              <a:gd name="connsiteX2" fmla="*/ 2662062 w 2662062"/>
              <a:gd name="connsiteY2" fmla="*/ 732244 h 1464488"/>
              <a:gd name="connsiteX3" fmla="*/ 1331031 w 2662062"/>
              <a:gd name="connsiteY3" fmla="*/ 1464488 h 1464488"/>
              <a:gd name="connsiteX4" fmla="*/ 0 w 2662062"/>
              <a:gd name="connsiteY4" fmla="*/ 732244 h 146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062" h="1464488">
                <a:moveTo>
                  <a:pt x="0" y="732244"/>
                </a:moveTo>
                <a:cubicBezTo>
                  <a:pt x="0" y="327837"/>
                  <a:pt x="595923" y="0"/>
                  <a:pt x="1331031" y="0"/>
                </a:cubicBezTo>
                <a:cubicBezTo>
                  <a:pt x="2066139" y="0"/>
                  <a:pt x="2662062" y="327837"/>
                  <a:pt x="2662062" y="732244"/>
                </a:cubicBezTo>
                <a:cubicBezTo>
                  <a:pt x="2662062" y="1136651"/>
                  <a:pt x="2066139" y="1464488"/>
                  <a:pt x="1331031" y="1464488"/>
                </a:cubicBezTo>
                <a:cubicBezTo>
                  <a:pt x="595923" y="1464488"/>
                  <a:pt x="0" y="1136651"/>
                  <a:pt x="0" y="73224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0330" tIns="244949" rIns="420330" bIns="24494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6.3 Planning of changes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0" y="916752"/>
            <a:ext cx="3374681" cy="683448"/>
          </a:xfrm>
          <a:prstGeom prst="rect">
            <a:avLst/>
          </a:prstGeom>
          <a:blipFill>
            <a:blip r:embed="rId2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Clause 6. Planning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C53A64-0ACD-45A5-A1D5-C4B4D990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11236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F8736A-A500-4F02-8944-D9AC7BB1C907}"/>
              </a:ext>
            </a:extLst>
          </p:cNvPr>
          <p:cNvSpPr/>
          <p:nvPr/>
        </p:nvSpPr>
        <p:spPr>
          <a:xfrm>
            <a:off x="3744098" y="3359083"/>
            <a:ext cx="1722956" cy="1279847"/>
          </a:xfrm>
          <a:custGeom>
            <a:avLst/>
            <a:gdLst>
              <a:gd name="connsiteX0" fmla="*/ 0 w 1722956"/>
              <a:gd name="connsiteY0" fmla="*/ 639924 h 1279847"/>
              <a:gd name="connsiteX1" fmla="*/ 861478 w 1722956"/>
              <a:gd name="connsiteY1" fmla="*/ 0 h 1279847"/>
              <a:gd name="connsiteX2" fmla="*/ 1722956 w 1722956"/>
              <a:gd name="connsiteY2" fmla="*/ 639924 h 1279847"/>
              <a:gd name="connsiteX3" fmla="*/ 861478 w 1722956"/>
              <a:gd name="connsiteY3" fmla="*/ 1279848 h 1279847"/>
              <a:gd name="connsiteX4" fmla="*/ 0 w 1722956"/>
              <a:gd name="connsiteY4" fmla="*/ 639924 h 127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956" h="1279847">
                <a:moveTo>
                  <a:pt x="0" y="639924"/>
                </a:moveTo>
                <a:cubicBezTo>
                  <a:pt x="0" y="286504"/>
                  <a:pt x="385697" y="0"/>
                  <a:pt x="861478" y="0"/>
                </a:cubicBezTo>
                <a:cubicBezTo>
                  <a:pt x="1337259" y="0"/>
                  <a:pt x="1722956" y="286504"/>
                  <a:pt x="1722956" y="639924"/>
                </a:cubicBezTo>
                <a:cubicBezTo>
                  <a:pt x="1722956" y="993344"/>
                  <a:pt x="1337259" y="1279848"/>
                  <a:pt x="861478" y="1279848"/>
                </a:cubicBezTo>
                <a:cubicBezTo>
                  <a:pt x="385697" y="1279848"/>
                  <a:pt x="0" y="993344"/>
                  <a:pt x="0" y="63992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2801" tIns="217909" rIns="282801" bIns="21790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/>
              <a:t>Support</a:t>
            </a:r>
            <a:endParaRPr lang="en-US" sz="24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65CDDE-4047-4DC3-8B26-17CFC2C57575}"/>
              </a:ext>
            </a:extLst>
          </p:cNvPr>
          <p:cNvSpPr/>
          <p:nvPr/>
        </p:nvSpPr>
        <p:spPr>
          <a:xfrm rot="16200000">
            <a:off x="4501641" y="2951289"/>
            <a:ext cx="207870" cy="435148"/>
          </a:xfrm>
          <a:custGeom>
            <a:avLst/>
            <a:gdLst>
              <a:gd name="connsiteX0" fmla="*/ 0 w 207870"/>
              <a:gd name="connsiteY0" fmla="*/ 87030 h 435148"/>
              <a:gd name="connsiteX1" fmla="*/ 103935 w 207870"/>
              <a:gd name="connsiteY1" fmla="*/ 87030 h 435148"/>
              <a:gd name="connsiteX2" fmla="*/ 103935 w 207870"/>
              <a:gd name="connsiteY2" fmla="*/ 0 h 435148"/>
              <a:gd name="connsiteX3" fmla="*/ 207870 w 207870"/>
              <a:gd name="connsiteY3" fmla="*/ 217574 h 435148"/>
              <a:gd name="connsiteX4" fmla="*/ 103935 w 207870"/>
              <a:gd name="connsiteY4" fmla="*/ 435148 h 435148"/>
              <a:gd name="connsiteX5" fmla="*/ 103935 w 207870"/>
              <a:gd name="connsiteY5" fmla="*/ 348118 h 435148"/>
              <a:gd name="connsiteX6" fmla="*/ 0 w 207870"/>
              <a:gd name="connsiteY6" fmla="*/ 348118 h 435148"/>
              <a:gd name="connsiteX7" fmla="*/ 0 w 207870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870" h="435148">
                <a:moveTo>
                  <a:pt x="0" y="87030"/>
                </a:moveTo>
                <a:lnTo>
                  <a:pt x="103935" y="87030"/>
                </a:lnTo>
                <a:lnTo>
                  <a:pt x="103935" y="0"/>
                </a:lnTo>
                <a:lnTo>
                  <a:pt x="207870" y="217574"/>
                </a:lnTo>
                <a:lnTo>
                  <a:pt x="103935" y="435148"/>
                </a:lnTo>
                <a:lnTo>
                  <a:pt x="103935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-1" tIns="87030" rIns="62361" bIns="8702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C41B92-E3AC-456C-B416-BF2455513A4A}"/>
              </a:ext>
            </a:extLst>
          </p:cNvPr>
          <p:cNvSpPr/>
          <p:nvPr/>
        </p:nvSpPr>
        <p:spPr>
          <a:xfrm>
            <a:off x="3609548" y="1447800"/>
            <a:ext cx="1992056" cy="1519076"/>
          </a:xfrm>
          <a:custGeom>
            <a:avLst/>
            <a:gdLst>
              <a:gd name="connsiteX0" fmla="*/ 0 w 1992056"/>
              <a:gd name="connsiteY0" fmla="*/ 759538 h 1519076"/>
              <a:gd name="connsiteX1" fmla="*/ 996028 w 1992056"/>
              <a:gd name="connsiteY1" fmla="*/ 0 h 1519076"/>
              <a:gd name="connsiteX2" fmla="*/ 1992056 w 1992056"/>
              <a:gd name="connsiteY2" fmla="*/ 759538 h 1519076"/>
              <a:gd name="connsiteX3" fmla="*/ 996028 w 1992056"/>
              <a:gd name="connsiteY3" fmla="*/ 1519076 h 1519076"/>
              <a:gd name="connsiteX4" fmla="*/ 0 w 1992056"/>
              <a:gd name="connsiteY4" fmla="*/ 759538 h 15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56" h="1519076">
                <a:moveTo>
                  <a:pt x="0" y="759538"/>
                </a:moveTo>
                <a:cubicBezTo>
                  <a:pt x="0" y="340057"/>
                  <a:pt x="445937" y="0"/>
                  <a:pt x="996028" y="0"/>
                </a:cubicBezTo>
                <a:cubicBezTo>
                  <a:pt x="1546119" y="0"/>
                  <a:pt x="1992056" y="340057"/>
                  <a:pt x="1992056" y="759538"/>
                </a:cubicBezTo>
                <a:cubicBezTo>
                  <a:pt x="1992056" y="1179019"/>
                  <a:pt x="1546119" y="1519076"/>
                  <a:pt x="996028" y="1519076"/>
                </a:cubicBezTo>
                <a:cubicBezTo>
                  <a:pt x="445937" y="1519076"/>
                  <a:pt x="0" y="1179019"/>
                  <a:pt x="0" y="75953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14590" tIns="245324" rIns="314590" bIns="245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7.1 resources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E165F4-1B8D-46C1-9E63-4A37B4475D3C}"/>
              </a:ext>
            </a:extLst>
          </p:cNvPr>
          <p:cNvSpPr/>
          <p:nvPr/>
        </p:nvSpPr>
        <p:spPr>
          <a:xfrm rot="20749954">
            <a:off x="5518736" y="3519145"/>
            <a:ext cx="251751" cy="435148"/>
          </a:xfrm>
          <a:custGeom>
            <a:avLst/>
            <a:gdLst>
              <a:gd name="connsiteX0" fmla="*/ 0 w 251751"/>
              <a:gd name="connsiteY0" fmla="*/ 87030 h 435148"/>
              <a:gd name="connsiteX1" fmla="*/ 125876 w 251751"/>
              <a:gd name="connsiteY1" fmla="*/ 87030 h 435148"/>
              <a:gd name="connsiteX2" fmla="*/ 125876 w 251751"/>
              <a:gd name="connsiteY2" fmla="*/ 0 h 435148"/>
              <a:gd name="connsiteX3" fmla="*/ 251751 w 251751"/>
              <a:gd name="connsiteY3" fmla="*/ 217574 h 435148"/>
              <a:gd name="connsiteX4" fmla="*/ 125876 w 251751"/>
              <a:gd name="connsiteY4" fmla="*/ 435148 h 435148"/>
              <a:gd name="connsiteX5" fmla="*/ 125876 w 251751"/>
              <a:gd name="connsiteY5" fmla="*/ 348118 h 435148"/>
              <a:gd name="connsiteX6" fmla="*/ 0 w 251751"/>
              <a:gd name="connsiteY6" fmla="*/ 348118 h 435148"/>
              <a:gd name="connsiteX7" fmla="*/ 0 w 251751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51" h="435148">
                <a:moveTo>
                  <a:pt x="0" y="87030"/>
                </a:moveTo>
                <a:lnTo>
                  <a:pt x="125876" y="87030"/>
                </a:lnTo>
                <a:lnTo>
                  <a:pt x="125876" y="0"/>
                </a:lnTo>
                <a:lnTo>
                  <a:pt x="251751" y="217574"/>
                </a:lnTo>
                <a:lnTo>
                  <a:pt x="125876" y="435148"/>
                </a:lnTo>
                <a:lnTo>
                  <a:pt x="125876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87030" rIns="75524" bIns="8702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9B39431-3E64-47D8-88AA-BBE6946BA2B4}"/>
              </a:ext>
            </a:extLst>
          </p:cNvPr>
          <p:cNvSpPr/>
          <p:nvPr/>
        </p:nvSpPr>
        <p:spPr>
          <a:xfrm>
            <a:off x="5835507" y="2682014"/>
            <a:ext cx="1936895" cy="1524093"/>
          </a:xfrm>
          <a:custGeom>
            <a:avLst/>
            <a:gdLst>
              <a:gd name="connsiteX0" fmla="*/ 0 w 1936895"/>
              <a:gd name="connsiteY0" fmla="*/ 762047 h 1524093"/>
              <a:gd name="connsiteX1" fmla="*/ 968448 w 1936895"/>
              <a:gd name="connsiteY1" fmla="*/ 0 h 1524093"/>
              <a:gd name="connsiteX2" fmla="*/ 1936896 w 1936895"/>
              <a:gd name="connsiteY2" fmla="*/ 762047 h 1524093"/>
              <a:gd name="connsiteX3" fmla="*/ 968448 w 1936895"/>
              <a:gd name="connsiteY3" fmla="*/ 1524094 h 1524093"/>
              <a:gd name="connsiteX4" fmla="*/ 0 w 1936895"/>
              <a:gd name="connsiteY4" fmla="*/ 762047 h 152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895" h="1524093">
                <a:moveTo>
                  <a:pt x="0" y="762047"/>
                </a:moveTo>
                <a:cubicBezTo>
                  <a:pt x="0" y="341180"/>
                  <a:pt x="433589" y="0"/>
                  <a:pt x="968448" y="0"/>
                </a:cubicBezTo>
                <a:cubicBezTo>
                  <a:pt x="1503307" y="0"/>
                  <a:pt x="1936896" y="341180"/>
                  <a:pt x="1936896" y="762047"/>
                </a:cubicBezTo>
                <a:cubicBezTo>
                  <a:pt x="1936896" y="1182914"/>
                  <a:pt x="1503307" y="1524094"/>
                  <a:pt x="968448" y="1524094"/>
                </a:cubicBezTo>
                <a:cubicBezTo>
                  <a:pt x="433589" y="1524094"/>
                  <a:pt x="0" y="1182914"/>
                  <a:pt x="0" y="76204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6512" tIns="246058" rIns="306512" bIns="24605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7.2 Competence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6222D4-A3DC-43A6-ADCC-BB8890C6FD16}"/>
              </a:ext>
            </a:extLst>
          </p:cNvPr>
          <p:cNvSpPr/>
          <p:nvPr/>
        </p:nvSpPr>
        <p:spPr>
          <a:xfrm rot="2766679">
            <a:off x="5139585" y="4464827"/>
            <a:ext cx="246750" cy="435148"/>
          </a:xfrm>
          <a:custGeom>
            <a:avLst/>
            <a:gdLst>
              <a:gd name="connsiteX0" fmla="*/ 0 w 246750"/>
              <a:gd name="connsiteY0" fmla="*/ 87030 h 435148"/>
              <a:gd name="connsiteX1" fmla="*/ 123375 w 246750"/>
              <a:gd name="connsiteY1" fmla="*/ 87030 h 435148"/>
              <a:gd name="connsiteX2" fmla="*/ 123375 w 246750"/>
              <a:gd name="connsiteY2" fmla="*/ 0 h 435148"/>
              <a:gd name="connsiteX3" fmla="*/ 246750 w 246750"/>
              <a:gd name="connsiteY3" fmla="*/ 217574 h 435148"/>
              <a:gd name="connsiteX4" fmla="*/ 123375 w 246750"/>
              <a:gd name="connsiteY4" fmla="*/ 435148 h 435148"/>
              <a:gd name="connsiteX5" fmla="*/ 123375 w 246750"/>
              <a:gd name="connsiteY5" fmla="*/ 348118 h 435148"/>
              <a:gd name="connsiteX6" fmla="*/ 0 w 246750"/>
              <a:gd name="connsiteY6" fmla="*/ 348118 h 435148"/>
              <a:gd name="connsiteX7" fmla="*/ 0 w 246750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750" h="435148">
                <a:moveTo>
                  <a:pt x="0" y="87030"/>
                </a:moveTo>
                <a:lnTo>
                  <a:pt x="123375" y="87030"/>
                </a:lnTo>
                <a:lnTo>
                  <a:pt x="123375" y="0"/>
                </a:lnTo>
                <a:lnTo>
                  <a:pt x="246750" y="217574"/>
                </a:lnTo>
                <a:lnTo>
                  <a:pt x="123375" y="435148"/>
                </a:lnTo>
                <a:lnTo>
                  <a:pt x="123375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87030" rIns="74024" bIns="8702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338D86F-CAE0-4B66-9E3C-5D3296729735}"/>
              </a:ext>
            </a:extLst>
          </p:cNvPr>
          <p:cNvSpPr/>
          <p:nvPr/>
        </p:nvSpPr>
        <p:spPr>
          <a:xfrm>
            <a:off x="4952990" y="4740792"/>
            <a:ext cx="2093817" cy="1415408"/>
          </a:xfrm>
          <a:custGeom>
            <a:avLst/>
            <a:gdLst>
              <a:gd name="connsiteX0" fmla="*/ 0 w 2093817"/>
              <a:gd name="connsiteY0" fmla="*/ 707704 h 1415408"/>
              <a:gd name="connsiteX1" fmla="*/ 1046909 w 2093817"/>
              <a:gd name="connsiteY1" fmla="*/ 0 h 1415408"/>
              <a:gd name="connsiteX2" fmla="*/ 2093818 w 2093817"/>
              <a:gd name="connsiteY2" fmla="*/ 707704 h 1415408"/>
              <a:gd name="connsiteX3" fmla="*/ 1046909 w 2093817"/>
              <a:gd name="connsiteY3" fmla="*/ 1415408 h 1415408"/>
              <a:gd name="connsiteX4" fmla="*/ 0 w 2093817"/>
              <a:gd name="connsiteY4" fmla="*/ 707704 h 14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817" h="1415408">
                <a:moveTo>
                  <a:pt x="0" y="707704"/>
                </a:moveTo>
                <a:cubicBezTo>
                  <a:pt x="0" y="316850"/>
                  <a:pt x="468717" y="0"/>
                  <a:pt x="1046909" y="0"/>
                </a:cubicBezTo>
                <a:cubicBezTo>
                  <a:pt x="1625101" y="0"/>
                  <a:pt x="2093818" y="316850"/>
                  <a:pt x="2093818" y="707704"/>
                </a:cubicBezTo>
                <a:cubicBezTo>
                  <a:pt x="2093818" y="1098558"/>
                  <a:pt x="1625101" y="1415408"/>
                  <a:pt x="1046909" y="1415408"/>
                </a:cubicBezTo>
                <a:cubicBezTo>
                  <a:pt x="468717" y="1415408"/>
                  <a:pt x="0" y="1098558"/>
                  <a:pt x="0" y="70770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9492" tIns="230142" rIns="329492" bIns="23014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7.3 Awareness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27B1E7-380D-48FF-B960-438381F6FBBF}"/>
              </a:ext>
            </a:extLst>
          </p:cNvPr>
          <p:cNvSpPr/>
          <p:nvPr/>
        </p:nvSpPr>
        <p:spPr>
          <a:xfrm rot="18908813">
            <a:off x="3879689" y="4412459"/>
            <a:ext cx="183235" cy="435149"/>
          </a:xfrm>
          <a:custGeom>
            <a:avLst/>
            <a:gdLst>
              <a:gd name="connsiteX0" fmla="*/ 0 w 183234"/>
              <a:gd name="connsiteY0" fmla="*/ 87030 h 435148"/>
              <a:gd name="connsiteX1" fmla="*/ 91617 w 183234"/>
              <a:gd name="connsiteY1" fmla="*/ 87030 h 435148"/>
              <a:gd name="connsiteX2" fmla="*/ 91617 w 183234"/>
              <a:gd name="connsiteY2" fmla="*/ 0 h 435148"/>
              <a:gd name="connsiteX3" fmla="*/ 183234 w 183234"/>
              <a:gd name="connsiteY3" fmla="*/ 217574 h 435148"/>
              <a:gd name="connsiteX4" fmla="*/ 91617 w 183234"/>
              <a:gd name="connsiteY4" fmla="*/ 435148 h 435148"/>
              <a:gd name="connsiteX5" fmla="*/ 91617 w 183234"/>
              <a:gd name="connsiteY5" fmla="*/ 348118 h 435148"/>
              <a:gd name="connsiteX6" fmla="*/ 0 w 183234"/>
              <a:gd name="connsiteY6" fmla="*/ 348118 h 435148"/>
              <a:gd name="connsiteX7" fmla="*/ 0 w 183234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34" h="435148">
                <a:moveTo>
                  <a:pt x="183233" y="348118"/>
                </a:moveTo>
                <a:lnTo>
                  <a:pt x="91617" y="348118"/>
                </a:lnTo>
                <a:lnTo>
                  <a:pt x="91617" y="435148"/>
                </a:lnTo>
                <a:lnTo>
                  <a:pt x="1" y="217574"/>
                </a:lnTo>
                <a:lnTo>
                  <a:pt x="91617" y="0"/>
                </a:lnTo>
                <a:lnTo>
                  <a:pt x="91617" y="87030"/>
                </a:lnTo>
                <a:lnTo>
                  <a:pt x="183233" y="87030"/>
                </a:lnTo>
                <a:lnTo>
                  <a:pt x="183233" y="3481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69" tIns="87030" rIns="1" bIns="870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C9029-72EF-4C4A-9A9A-36159203CDEA}"/>
              </a:ext>
            </a:extLst>
          </p:cNvPr>
          <p:cNvSpPr/>
          <p:nvPr/>
        </p:nvSpPr>
        <p:spPr>
          <a:xfrm>
            <a:off x="1981201" y="4587010"/>
            <a:ext cx="2337654" cy="1720204"/>
          </a:xfrm>
          <a:custGeom>
            <a:avLst/>
            <a:gdLst>
              <a:gd name="connsiteX0" fmla="*/ 0 w 2337654"/>
              <a:gd name="connsiteY0" fmla="*/ 860102 h 1720204"/>
              <a:gd name="connsiteX1" fmla="*/ 1168827 w 2337654"/>
              <a:gd name="connsiteY1" fmla="*/ 0 h 1720204"/>
              <a:gd name="connsiteX2" fmla="*/ 2337654 w 2337654"/>
              <a:gd name="connsiteY2" fmla="*/ 860102 h 1720204"/>
              <a:gd name="connsiteX3" fmla="*/ 1168827 w 2337654"/>
              <a:gd name="connsiteY3" fmla="*/ 1720204 h 1720204"/>
              <a:gd name="connsiteX4" fmla="*/ 0 w 2337654"/>
              <a:gd name="connsiteY4" fmla="*/ 860102 h 172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654" h="1720204">
                <a:moveTo>
                  <a:pt x="0" y="860102"/>
                </a:moveTo>
                <a:cubicBezTo>
                  <a:pt x="0" y="385081"/>
                  <a:pt x="523302" y="0"/>
                  <a:pt x="1168827" y="0"/>
                </a:cubicBezTo>
                <a:cubicBezTo>
                  <a:pt x="1814352" y="0"/>
                  <a:pt x="2337654" y="385081"/>
                  <a:pt x="2337654" y="860102"/>
                </a:cubicBezTo>
                <a:cubicBezTo>
                  <a:pt x="2337654" y="1335123"/>
                  <a:pt x="1814352" y="1720204"/>
                  <a:pt x="1168827" y="1720204"/>
                </a:cubicBezTo>
                <a:cubicBezTo>
                  <a:pt x="523302" y="1720204"/>
                  <a:pt x="0" y="1335123"/>
                  <a:pt x="0" y="86010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65202" tIns="274778" rIns="365202" bIns="27477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7.4 communication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82FCD6-94A7-4161-8BDC-43C05F39046D}"/>
              </a:ext>
            </a:extLst>
          </p:cNvPr>
          <p:cNvSpPr/>
          <p:nvPr/>
        </p:nvSpPr>
        <p:spPr>
          <a:xfrm rot="981072">
            <a:off x="3556927" y="3500104"/>
            <a:ext cx="179529" cy="435149"/>
          </a:xfrm>
          <a:custGeom>
            <a:avLst/>
            <a:gdLst>
              <a:gd name="connsiteX0" fmla="*/ 0 w 179528"/>
              <a:gd name="connsiteY0" fmla="*/ 87030 h 435148"/>
              <a:gd name="connsiteX1" fmla="*/ 89764 w 179528"/>
              <a:gd name="connsiteY1" fmla="*/ 87030 h 435148"/>
              <a:gd name="connsiteX2" fmla="*/ 89764 w 179528"/>
              <a:gd name="connsiteY2" fmla="*/ 0 h 435148"/>
              <a:gd name="connsiteX3" fmla="*/ 179528 w 179528"/>
              <a:gd name="connsiteY3" fmla="*/ 217574 h 435148"/>
              <a:gd name="connsiteX4" fmla="*/ 89764 w 179528"/>
              <a:gd name="connsiteY4" fmla="*/ 435148 h 435148"/>
              <a:gd name="connsiteX5" fmla="*/ 89764 w 179528"/>
              <a:gd name="connsiteY5" fmla="*/ 348118 h 435148"/>
              <a:gd name="connsiteX6" fmla="*/ 0 w 179528"/>
              <a:gd name="connsiteY6" fmla="*/ 348118 h 435148"/>
              <a:gd name="connsiteX7" fmla="*/ 0 w 179528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528" h="435148">
                <a:moveTo>
                  <a:pt x="179527" y="348118"/>
                </a:moveTo>
                <a:lnTo>
                  <a:pt x="89764" y="348118"/>
                </a:lnTo>
                <a:lnTo>
                  <a:pt x="89764" y="435148"/>
                </a:lnTo>
                <a:lnTo>
                  <a:pt x="1" y="217574"/>
                </a:lnTo>
                <a:lnTo>
                  <a:pt x="89764" y="0"/>
                </a:lnTo>
                <a:lnTo>
                  <a:pt x="89764" y="87030"/>
                </a:lnTo>
                <a:lnTo>
                  <a:pt x="179527" y="87030"/>
                </a:lnTo>
                <a:lnTo>
                  <a:pt x="179527" y="3481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858" tIns="87030" rIns="0" bIns="870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4DE4E09-9192-4DC5-B720-1E1A1583365E}"/>
              </a:ext>
            </a:extLst>
          </p:cNvPr>
          <p:cNvSpPr/>
          <p:nvPr/>
        </p:nvSpPr>
        <p:spPr>
          <a:xfrm>
            <a:off x="1478993" y="2607187"/>
            <a:ext cx="2071202" cy="1556691"/>
          </a:xfrm>
          <a:custGeom>
            <a:avLst/>
            <a:gdLst>
              <a:gd name="connsiteX0" fmla="*/ 0 w 2071202"/>
              <a:gd name="connsiteY0" fmla="*/ 778346 h 1556691"/>
              <a:gd name="connsiteX1" fmla="*/ 1035601 w 2071202"/>
              <a:gd name="connsiteY1" fmla="*/ 0 h 1556691"/>
              <a:gd name="connsiteX2" fmla="*/ 2071202 w 2071202"/>
              <a:gd name="connsiteY2" fmla="*/ 778346 h 1556691"/>
              <a:gd name="connsiteX3" fmla="*/ 1035601 w 2071202"/>
              <a:gd name="connsiteY3" fmla="*/ 1556692 h 1556691"/>
              <a:gd name="connsiteX4" fmla="*/ 0 w 2071202"/>
              <a:gd name="connsiteY4" fmla="*/ 778346 h 155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202" h="1556691">
                <a:moveTo>
                  <a:pt x="0" y="778346"/>
                </a:moveTo>
                <a:cubicBezTo>
                  <a:pt x="0" y="348477"/>
                  <a:pt x="463654" y="0"/>
                  <a:pt x="1035601" y="0"/>
                </a:cubicBezTo>
                <a:cubicBezTo>
                  <a:pt x="1607548" y="0"/>
                  <a:pt x="2071202" y="348477"/>
                  <a:pt x="2071202" y="778346"/>
                </a:cubicBezTo>
                <a:cubicBezTo>
                  <a:pt x="2071202" y="1208215"/>
                  <a:pt x="1607548" y="1556692"/>
                  <a:pt x="1035601" y="1556692"/>
                </a:cubicBezTo>
                <a:cubicBezTo>
                  <a:pt x="463654" y="1556692"/>
                  <a:pt x="0" y="1208215"/>
                  <a:pt x="0" y="77834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6181" tIns="250832" rIns="326181" bIns="25083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7.5 Documented Information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4800" y="855637"/>
            <a:ext cx="2819400" cy="746093"/>
          </a:xfrm>
          <a:prstGeom prst="rect">
            <a:avLst/>
          </a:prstGeom>
          <a:blipFill>
            <a:blip r:embed="rId2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Clause</a:t>
            </a:r>
            <a:r>
              <a:rPr lang="en-US" dirty="0"/>
              <a:t> 7: Support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945C2B-3949-4CE9-B39A-B8D9C9A3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21396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167943"/>
              </p:ext>
            </p:extLst>
          </p:nvPr>
        </p:nvGraphicFramePr>
        <p:xfrm>
          <a:off x="336141" y="1190367"/>
          <a:ext cx="88392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4800" y="838200"/>
            <a:ext cx="3352800" cy="669923"/>
          </a:xfrm>
          <a:prstGeom prst="rect">
            <a:avLst/>
          </a:prstGeom>
          <a:blipFill>
            <a:blip r:embed="rId7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Clause 8 : Operation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34AB5-FAE8-4EB5-8C66-12117231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6088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989918"/>
              </p:ext>
            </p:extLst>
          </p:nvPr>
        </p:nvGraphicFramePr>
        <p:xfrm>
          <a:off x="173831" y="1859628"/>
          <a:ext cx="8284369" cy="380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3986" y="762000"/>
            <a:ext cx="5486400" cy="685800"/>
          </a:xfrm>
          <a:prstGeom prst="rect">
            <a:avLst/>
          </a:prstGeom>
          <a:blipFill>
            <a:blip r:embed="rId7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Clause 9: Performance evaluation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8F54C-7F2B-46E8-92F0-C9CB60BF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34683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130138"/>
              </p:ext>
            </p:extLst>
          </p:nvPr>
        </p:nvGraphicFramePr>
        <p:xfrm>
          <a:off x="1143000" y="17526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27703" y="844549"/>
            <a:ext cx="5592098" cy="603251"/>
          </a:xfrm>
          <a:prstGeom prst="rect">
            <a:avLst/>
          </a:prstGeom>
          <a:blipFill>
            <a:blip r:embed="rId7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Clause 10:  Continual Improvement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5751-3CB3-4DBC-8590-2DE192D6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37264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2227" y="780967"/>
            <a:ext cx="5915388" cy="508162"/>
            <a:chOff x="748672" y="1015918"/>
            <a:chExt cx="5292140" cy="508162"/>
          </a:xfrm>
        </p:grpSpPr>
        <p:sp>
          <p:nvSpPr>
            <p:cNvPr id="9" name="Rectangle 8"/>
            <p:cNvSpPr/>
            <p:nvPr/>
          </p:nvSpPr>
          <p:spPr>
            <a:xfrm>
              <a:off x="748672" y="1015918"/>
              <a:ext cx="5292140" cy="508162"/>
            </a:xfrm>
            <a:prstGeom prst="rect">
              <a:avLst/>
            </a:prstGeom>
            <a:blipFill>
              <a:blip r:embed="rId2">
                <a:alphaModFix amt="92000"/>
              </a:blip>
              <a:stretch>
                <a:fillRect b="-386092"/>
              </a:stretch>
            </a:blipFill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8672" y="1015918"/>
              <a:ext cx="5292140" cy="508162"/>
            </a:xfrm>
            <a:prstGeom prst="rect">
              <a:avLst/>
            </a:prstGeom>
            <a:blipFill>
              <a:blip r:embed="rId2">
                <a:alphaModFix amt="92000"/>
              </a:blip>
              <a:stretch>
                <a:fillRect b="-386092"/>
              </a:stretch>
            </a:blipFill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Benefits of ISO 9001:2015</a:t>
              </a: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98622712"/>
              </p:ext>
            </p:extLst>
          </p:nvPr>
        </p:nvGraphicFramePr>
        <p:xfrm>
          <a:off x="533400" y="1371600"/>
          <a:ext cx="8229600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84E27D-A5ED-42F6-9787-0E592D55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11648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888" y="1066801"/>
            <a:ext cx="1499711" cy="1545888"/>
          </a:xfrm>
          <a:prstGeom prst="rect">
            <a:avLst/>
          </a:prstGeom>
          <a:noFill/>
          <a:ln w="22225">
            <a:solidFill>
              <a:schemeClr val="tx1">
                <a:alpha val="99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1066801"/>
            <a:ext cx="1371600" cy="1483726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59077"/>
            <a:ext cx="1371600" cy="1541198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59150" y="2705020"/>
            <a:ext cx="2231708" cy="78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Chaminda Karunanayake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-Director Business Development –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(MSc Herriot Watt, MBA-USQ, PhD candidate (Sri Jaya))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8591" y="5668570"/>
            <a:ext cx="2231708" cy="78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Isuru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Denagamage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-Marketing &amp; Brand Executive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(BSc (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Hons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in Agriculture,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PGdip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Marketing (SLIM) 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71097" y="2818990"/>
            <a:ext cx="2593182" cy="800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Sugath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Hettiarachchi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-Director System implementation-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(DOSH, DQA, Lead Auditor EMS,QMS, OHMS, BSc-Colombo)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9380" y="2705020"/>
            <a:ext cx="2231708" cy="602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Madusha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Sewwandi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-QA &amp; Project Lead-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(HND-Food Science)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51834" y="5668570"/>
            <a:ext cx="2231708" cy="78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Asheni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Silva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-Compliance Specialist-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(LLB-UK, LLM-Candidate)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9483" y="685800"/>
            <a:ext cx="2928704" cy="334569"/>
          </a:xfrm>
          <a:prstGeom prst="rect">
            <a:avLst/>
          </a:prstGeom>
          <a:blipFill>
            <a:blip r:embed="rId5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 House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17" y="1066800"/>
            <a:ext cx="1510664" cy="1479744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4059077"/>
            <a:ext cx="1468755" cy="14478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16" y="3974278"/>
            <a:ext cx="1510665" cy="1710796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3216" y="5725147"/>
            <a:ext cx="207549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Pravinda Bhagya</a:t>
            </a:r>
          </a:p>
          <a:p>
            <a:r>
              <a:rPr lang="en-US" sz="1400" b="1" dirty="0"/>
              <a:t>-Consultant-</a:t>
            </a:r>
          </a:p>
          <a:p>
            <a:r>
              <a:rPr lang="en-US" sz="1050" dirty="0"/>
              <a:t>BSc, MSc, PhD(Candidate-</a:t>
            </a:r>
            <a:r>
              <a:rPr lang="en-US" sz="1050" dirty="0" err="1"/>
              <a:t>Aus</a:t>
            </a:r>
            <a:r>
              <a:rPr lang="en-US" sz="1050" dirty="0"/>
              <a:t>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DC70152-ED56-4FC4-AA88-5C86E312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034A49-B98E-4E2D-AE95-7615F99D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61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759243"/>
            <a:ext cx="6629400" cy="762000"/>
          </a:xfrm>
          <a:prstGeom prst="rect">
            <a:avLst/>
          </a:prstGeom>
          <a:blipFill>
            <a:blip r:embed="rId2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en-US" sz="2000" dirty="0"/>
            </a:br>
            <a:r>
              <a:rPr lang="en-US" sz="2000" dirty="0"/>
              <a:t>FUNDAMENTAL REASONS FOR EXISTENCE OF AN ENTERPRISE 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40711245"/>
              </p:ext>
            </p:extLst>
          </p:nvPr>
        </p:nvGraphicFramePr>
        <p:xfrm>
          <a:off x="762000" y="1566612"/>
          <a:ext cx="81534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21A919-AE1B-405B-AE44-E700F685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35505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914400"/>
            <a:ext cx="7696200" cy="838200"/>
          </a:xfrm>
          <a:prstGeom prst="rect">
            <a:avLst/>
          </a:prstGeom>
          <a:blipFill>
            <a:blip r:embed="rId2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en-US" sz="2400" dirty="0"/>
            </a:br>
            <a:r>
              <a:rPr lang="en-US" sz="2400" dirty="0"/>
              <a:t>ESSENTIAL FACTORS FOR SURVIVAL AND GROWTH OF  AN ENTERPRISE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8" name="Picture 7" descr="Download Free png Free High Quality Icon Png 11497 | Download High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415540" cy="26625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24596" y="2362200"/>
            <a:ext cx="6477000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ct val="20000"/>
              </a:spcBef>
              <a:buClr>
                <a:srgbClr val="FF3399"/>
              </a:buClr>
            </a:pPr>
            <a:r>
              <a:rPr lang="en-US" sz="2800" b="1" dirty="0"/>
              <a:t>&gt; High Quality</a:t>
            </a:r>
          </a:p>
          <a:p>
            <a:pPr lvl="2">
              <a:spcBef>
                <a:spcPct val="10000"/>
              </a:spcBef>
              <a:buClr>
                <a:srgbClr val="FF3399"/>
              </a:buClr>
              <a:buFont typeface="Wingdings" pitchFamily="2" charset="2"/>
              <a:buNone/>
            </a:pPr>
            <a:r>
              <a:rPr lang="en-US" sz="2800" b="1" dirty="0"/>
              <a:t>&gt; Increased Productivity</a:t>
            </a:r>
          </a:p>
          <a:p>
            <a:pPr lvl="2">
              <a:spcBef>
                <a:spcPct val="10000"/>
              </a:spcBef>
              <a:buClr>
                <a:srgbClr val="FF3399"/>
              </a:buClr>
              <a:buFont typeface="Wingdings" pitchFamily="2" charset="2"/>
              <a:buNone/>
            </a:pPr>
            <a:r>
              <a:rPr lang="en-US" sz="2800" b="1" dirty="0"/>
              <a:t>&gt; Cost Effectiveness</a:t>
            </a:r>
          </a:p>
          <a:p>
            <a:pPr lvl="2">
              <a:spcBef>
                <a:spcPct val="10000"/>
              </a:spcBef>
              <a:buClr>
                <a:srgbClr val="FF3399"/>
              </a:buClr>
              <a:buFont typeface="Wingdings" pitchFamily="2" charset="2"/>
              <a:buNone/>
            </a:pPr>
            <a:r>
              <a:rPr lang="en-US" sz="2800" b="1" dirty="0"/>
              <a:t>&gt; Efficiency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4953000"/>
            <a:ext cx="4718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Quality is the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key to productivity, profitability, survival and growth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EC7DDB-7714-4C92-B030-83753902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27012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27954" y="806245"/>
            <a:ext cx="8063646" cy="571861"/>
          </a:xfrm>
          <a:prstGeom prst="rect">
            <a:avLst/>
          </a:prstGeom>
          <a:blipFill>
            <a:blip r:embed="rId2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/>
              <a:t>Quality – WHY ? </a:t>
            </a:r>
          </a:p>
        </p:txBody>
      </p:sp>
      <p:pic>
        <p:nvPicPr>
          <p:cNvPr id="6" name="Picture 2" descr="Why quality comes at a premium price | NetTantra Technologies"/>
          <p:cNvPicPr>
            <a:picLocks noChangeAspect="1" noChangeArrowheads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54" y="4039500"/>
            <a:ext cx="54166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1161" y="1622515"/>
            <a:ext cx="8153400" cy="2398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5000"/>
              </a:spcBef>
              <a:buClr>
                <a:srgbClr val="FF3399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 </a:t>
            </a:r>
            <a:r>
              <a:rPr lang="en-US" sz="2400" b="1" dirty="0">
                <a:latin typeface="+mn-lt"/>
              </a:rPr>
              <a:t>Unprecedented interest in Quality both on the part of  Industry &amp; trade and Society in General.			</a:t>
            </a:r>
            <a:endParaRPr lang="en-US" sz="1800" b="1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3399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latin typeface="+mn-lt"/>
              </a:rPr>
              <a:t> Rapid changes in technology, environment, economic aspects, trade patterns.	</a:t>
            </a:r>
            <a:r>
              <a:rPr lang="en-US" sz="1600" b="1" dirty="0">
                <a:latin typeface="+mn-lt"/>
              </a:rPr>
              <a:t>				</a:t>
            </a:r>
            <a:endParaRPr lang="en-US" sz="1100" b="1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3399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latin typeface="+mn-lt"/>
              </a:rPr>
              <a:t>Abundance of product variety, complexity, innovativeness. </a:t>
            </a:r>
            <a:endParaRPr lang="en-US" sz="24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922EDF-118F-41F7-B540-08B1912A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16160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57200" y="2514600"/>
            <a:ext cx="2286000" cy="914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Inputs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38450" y="1905000"/>
            <a:ext cx="3276600" cy="1828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Process</a:t>
            </a:r>
          </a:p>
          <a:p>
            <a:pPr algn="ctr"/>
            <a:endParaRPr lang="en-US" sz="1400" dirty="0"/>
          </a:p>
          <a:p>
            <a:pPr algn="ctr"/>
            <a:r>
              <a:rPr lang="en-US" dirty="0"/>
              <a:t>(a value-adding </a:t>
            </a:r>
          </a:p>
          <a:p>
            <a:pPr algn="ctr"/>
            <a:r>
              <a:rPr lang="en-US" dirty="0"/>
              <a:t>set of activities)</a:t>
            </a:r>
          </a:p>
          <a:p>
            <a:pPr algn="ctr"/>
            <a:endParaRPr lang="en-US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53150" y="2362200"/>
            <a:ext cx="2286000" cy="914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Outputs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114800" y="3771900"/>
            <a:ext cx="533400" cy="1447800"/>
          </a:xfrm>
          <a:prstGeom prst="upArrow">
            <a:avLst>
              <a:gd name="adj1" fmla="val 50000"/>
              <a:gd name="adj2" fmla="val 67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009900" y="5193883"/>
            <a:ext cx="2743200" cy="83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72246" y="825916"/>
            <a:ext cx="7404954" cy="641069"/>
          </a:xfrm>
          <a:prstGeom prst="rect">
            <a:avLst/>
          </a:prstGeom>
          <a:blipFill>
            <a:blip r:embed="rId2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What is a process?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3CE2BE-BF76-41CC-9EDB-59E9B941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32287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53065" y="838200"/>
            <a:ext cx="5505602" cy="822293"/>
          </a:xfrm>
          <a:prstGeom prst="rect">
            <a:avLst/>
          </a:prstGeom>
          <a:blipFill>
            <a:blip r:embed="rId2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Corporate Operating Philosophy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0733" y="1828800"/>
            <a:ext cx="5525267" cy="321627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3000"/>
                </a:srgbClr>
              </a:gs>
              <a:gs pos="100000">
                <a:schemeClr val="accent1">
                  <a:lumMod val="20000"/>
                  <a:lumOff val="80000"/>
                  <a:alpha val="4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ct val="55000"/>
              </a:spcBef>
            </a:pPr>
            <a:r>
              <a:rPr lang="en-US" sz="2800" b="1" dirty="0">
                <a:solidFill>
                  <a:srgbClr val="0033CC"/>
                </a:solidFill>
                <a:latin typeface="Tahoma" pitchFamily="34" charset="0"/>
              </a:rPr>
              <a:t>VISION</a:t>
            </a:r>
            <a:r>
              <a:rPr lang="en-US" b="1" dirty="0">
                <a:solidFill>
                  <a:srgbClr val="FF3399"/>
                </a:solidFill>
                <a:latin typeface="Tahoma" pitchFamily="34" charset="0"/>
              </a:rPr>
              <a:t>			     </a:t>
            </a:r>
            <a:endParaRPr lang="en-US" sz="2800" b="1" dirty="0">
              <a:solidFill>
                <a:srgbClr val="FF3399"/>
              </a:solidFill>
              <a:latin typeface="Vaartha" pitchFamily="2" charset="0"/>
            </a:endParaRPr>
          </a:p>
          <a:p>
            <a:pPr>
              <a:lnSpc>
                <a:spcPct val="135000"/>
              </a:lnSpc>
              <a:spcBef>
                <a:spcPct val="55000"/>
              </a:spcBef>
            </a:pPr>
            <a:r>
              <a:rPr lang="en-US" sz="2800" b="1" dirty="0">
                <a:solidFill>
                  <a:srgbClr val="9933FF"/>
                </a:solidFill>
                <a:latin typeface="Tahoma" pitchFamily="34" charset="0"/>
              </a:rPr>
              <a:t>MISSION</a:t>
            </a:r>
            <a:r>
              <a:rPr lang="en-US" dirty="0">
                <a:solidFill>
                  <a:srgbClr val="9933FF"/>
                </a:solidFill>
              </a:rPr>
              <a:t> 	</a:t>
            </a:r>
            <a:r>
              <a:rPr lang="en-US" dirty="0">
                <a:solidFill>
                  <a:srgbClr val="33CC33"/>
                </a:solidFill>
              </a:rPr>
              <a:t>		      </a:t>
            </a:r>
            <a:r>
              <a:rPr lang="en-US" sz="3200" b="1" dirty="0">
                <a:latin typeface="Vaartha" pitchFamily="2" charset="0"/>
              </a:rPr>
              <a:t>	</a:t>
            </a:r>
          </a:p>
          <a:p>
            <a:pPr>
              <a:lnSpc>
                <a:spcPct val="135000"/>
              </a:lnSpc>
              <a:spcBef>
                <a:spcPct val="55000"/>
              </a:spcBef>
            </a:pPr>
            <a:r>
              <a:rPr lang="en-US" sz="2800" b="1" dirty="0">
                <a:solidFill>
                  <a:srgbClr val="FF33CC"/>
                </a:solidFill>
                <a:latin typeface="Tahoma" pitchFamily="34" charset="0"/>
              </a:rPr>
              <a:t>QUALITY POLICY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	      </a:t>
            </a:r>
            <a:endParaRPr lang="en-US" sz="3200" b="1" dirty="0">
              <a:solidFill>
                <a:srgbClr val="0000FF"/>
              </a:solidFill>
              <a:latin typeface="Vaartha" pitchFamily="2" charset="0"/>
            </a:endParaRPr>
          </a:p>
          <a:p>
            <a:pPr>
              <a:lnSpc>
                <a:spcPct val="135000"/>
              </a:lnSpc>
              <a:spcBef>
                <a:spcPct val="55000"/>
              </a:spcBef>
            </a:pPr>
            <a:r>
              <a:rPr lang="en-US" sz="2800" b="1" dirty="0">
                <a:solidFill>
                  <a:srgbClr val="CC0000"/>
                </a:solidFill>
                <a:latin typeface="Tahoma" pitchFamily="34" charset="0"/>
              </a:rPr>
              <a:t>QUALITY OBJECTIVES  </a:t>
            </a:r>
            <a:endParaRPr lang="en-US" sz="2800" b="1" dirty="0">
              <a:solidFill>
                <a:srgbClr val="CC0000"/>
              </a:solidFill>
              <a:latin typeface="Vaartha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172319-25D2-495C-9E24-60F4032B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30640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D36F6-7756-4868-B4D9-2741FFCE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us.avi">
            <a:hlinkClick r:id="" action="ppaction://media"/>
            <a:extLst>
              <a:ext uri="{FF2B5EF4-FFF2-40B4-BE49-F238E27FC236}">
                <a16:creationId xmlns:a16="http://schemas.microsoft.com/office/drawing/2014/main" id="{8CEB32E1-106B-44FC-9699-B01851ACB307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603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81F44-C138-4367-B59A-D2E125B4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14178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7" descr="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425798" cy="34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54406" y="747967"/>
            <a:ext cx="4929988" cy="571500"/>
          </a:xfrm>
          <a:prstGeom prst="rect">
            <a:avLst/>
          </a:prstGeom>
          <a:blipFill>
            <a:blip r:embed="rId3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INTERESTED PARTIES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33600" y="1658513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ahoma" pitchFamily="34" charset="0"/>
              </a:rPr>
              <a:t>CUSTOMERS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899339" y="2597137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ahoma" pitchFamily="34" charset="0"/>
              </a:rPr>
              <a:t>SHAREHOLDERS</a:t>
            </a:r>
            <a:endParaRPr lang="en-US" sz="2800" b="1" dirty="0">
              <a:latin typeface="Maathrukaa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905500" y="5182911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ahoma" pitchFamily="34" charset="0"/>
              </a:rPr>
              <a:t>EMPLOYEES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112" y="52578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ahoma" pitchFamily="34" charset="0"/>
              </a:rPr>
              <a:t>SUPPLIERS</a:t>
            </a:r>
            <a:endParaRPr lang="en-US" sz="3600" b="1" dirty="0">
              <a:latin typeface="Maathrukaa" pitchFamily="2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121844" y="3068213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ahoma" pitchFamily="34" charset="0"/>
              </a:rPr>
              <a:t>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D45946-4003-4190-AC81-53A35797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17514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ow to Implement Active Learning for Classrooms - ViewSonic Edu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0006"/>
            <a:ext cx="4195636" cy="19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7" y="1219200"/>
            <a:ext cx="3375400" cy="27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Phon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1" y="1066800"/>
            <a:ext cx="1015868" cy="10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Student Gmail Accounts - Coastal Plains Charter High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82668"/>
            <a:ext cx="1107989" cy="11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Map Marker Icon - Free Download, PNG and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9" y="3196506"/>
            <a:ext cx="1089948" cy="10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32658" y="3598044"/>
            <a:ext cx="419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1D2703"/>
                </a:solidFill>
              </a:rPr>
              <a:t>No. 20, Kothalawala Avenue, Colombo 04.</a:t>
            </a:r>
            <a:endParaRPr lang="en-US" b="1" dirty="0">
              <a:solidFill>
                <a:srgbClr val="1D270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2658" y="2471991"/>
            <a:ext cx="3866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1D2703"/>
                </a:solidFill>
              </a:rPr>
              <a:t>info@winyana</a:t>
            </a:r>
            <a:r>
              <a:rPr lang="en-US" b="1" dirty="0">
                <a:solidFill>
                  <a:srgbClr val="1D2703"/>
                </a:solidFill>
              </a:rPr>
              <a:t>, support@isoconsultancy.lk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2658" y="1407433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D2703"/>
                </a:solidFill>
              </a:rPr>
              <a:t>011 2576616 , 0777 169339, 071 600 4411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3F3CA0-030A-43DC-99D2-498A81B2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293201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8061" y="3276600"/>
            <a:ext cx="1371600" cy="1371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3848061" y="1447800"/>
            <a:ext cx="1371600" cy="1371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2107586" y="1447800"/>
            <a:ext cx="1371600" cy="1371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704919" y="3276600"/>
            <a:ext cx="1371600" cy="1371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40142" y="3276600"/>
            <a:ext cx="1371600" cy="1371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704919" y="1447800"/>
            <a:ext cx="1371600" cy="137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2143062" y="3276600"/>
            <a:ext cx="1371600" cy="13716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40142" y="1447800"/>
            <a:ext cx="1371600" cy="13716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72735" y="749950"/>
            <a:ext cx="3049667" cy="469249"/>
          </a:xfrm>
          <a:prstGeom prst="rect">
            <a:avLst/>
          </a:prstGeom>
          <a:blipFill>
            <a:blip r:embed="rId10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Our Experience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67867" y="1447800"/>
            <a:ext cx="1371600" cy="13716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467867" y="3290131"/>
            <a:ext cx="1371600" cy="1371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 descr="Oreeka Hotels (@oreekahotels) | Twitter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2" y="5105400"/>
            <a:ext cx="13716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66" y="5105401"/>
            <a:ext cx="1370896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4800" y="5099714"/>
            <a:ext cx="1104861" cy="1086302"/>
          </a:xfrm>
          <a:prstGeom prst="rect">
            <a:avLst/>
          </a:prstGeom>
        </p:spPr>
      </p:pic>
      <p:pic>
        <p:nvPicPr>
          <p:cNvPr id="17" name="Picture 16" descr="AOG Campus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04" y="5103776"/>
            <a:ext cx="1303592" cy="106842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381" y="5099715"/>
            <a:ext cx="1301086" cy="130108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B2E958D-A34E-4F4E-9612-25C48663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EC1DB4F-528C-4ABC-809B-77D75292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9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95475416"/>
              </p:ext>
            </p:extLst>
          </p:nvPr>
        </p:nvGraphicFramePr>
        <p:xfrm>
          <a:off x="27432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6" name="Picture 8" descr="Software Test Services: Understanding Software Testing Levels –  TestingXper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618" y="2209800"/>
            <a:ext cx="3828090" cy="31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982" y="859550"/>
            <a:ext cx="3294490" cy="480131"/>
          </a:xfrm>
          <a:prstGeom prst="rect">
            <a:avLst/>
          </a:prstGeom>
          <a:blipFill>
            <a:blip r:embed="rId10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3357" y="2025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0731" y="3232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3629" y="3972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9045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385C9F-8EBA-4E57-A13F-6FC5BEBF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222647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SO Certified 9001: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93" y="1996966"/>
            <a:ext cx="18859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at is a Quality Management System? – Redwood Logistics : Redwood Log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44" y="4372537"/>
            <a:ext cx="30670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594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ISO 9001:2015 is an international standard dedicated to Quality Management Systems (QMS).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The QMS is the aggregate of all the processes, resources, assets, and cultural values that support the goals of customer satisfaction and organizational efficiency.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838200"/>
            <a:ext cx="5656275" cy="508162"/>
            <a:chOff x="384538" y="253918"/>
            <a:chExt cx="5656275" cy="508162"/>
          </a:xfrm>
        </p:grpSpPr>
        <p:sp>
          <p:nvSpPr>
            <p:cNvPr id="10" name="Rectangle 9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blipFill>
              <a:blip r:embed="rId4">
                <a:alphaModFix amt="92000"/>
              </a:blip>
              <a:stretch>
                <a:fillRect b="-386092"/>
              </a:stretch>
            </a:blipFill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blipFill>
              <a:blip r:embed="rId4">
                <a:alphaModFix amt="92000"/>
              </a:blip>
              <a:stretch>
                <a:fillRect b="-386092"/>
              </a:stretch>
            </a:blipFill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 Introduction to ISO 9001: 2015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E3D115-3368-4AA7-B86C-87A249AF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317964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oShape 5125" descr="356001"/>
          <p:cNvSpPr>
            <a:spLocks noChangeArrowheads="1"/>
          </p:cNvSpPr>
          <p:nvPr/>
        </p:nvSpPr>
        <p:spPr bwMode="auto">
          <a:xfrm>
            <a:off x="5350566" y="2424642"/>
            <a:ext cx="385763" cy="15770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latin typeface="Times New Roman" charset="0"/>
            </a:endParaRPr>
          </a:p>
          <a:p>
            <a:pPr algn="ctr"/>
            <a:endParaRPr lang="en-US" dirty="0">
              <a:latin typeface="Times New Roman" charset="0"/>
            </a:endParaRPr>
          </a:p>
          <a:p>
            <a:pPr algn="ctr"/>
            <a:endParaRPr lang="en-US" dirty="0">
              <a:latin typeface="Times New Roman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4</a:t>
            </a:r>
          </a:p>
        </p:txBody>
      </p:sp>
      <p:sp>
        <p:nvSpPr>
          <p:cNvPr id="66" name="AutoShape 5125" descr="356001"/>
          <p:cNvSpPr>
            <a:spLocks noChangeArrowheads="1"/>
          </p:cNvSpPr>
          <p:nvPr/>
        </p:nvSpPr>
        <p:spPr bwMode="auto">
          <a:xfrm>
            <a:off x="3259829" y="2471777"/>
            <a:ext cx="385763" cy="1517467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latin typeface="Times New Roman" charset="0"/>
            </a:endParaRPr>
          </a:p>
          <a:p>
            <a:pPr algn="ctr"/>
            <a:endParaRPr lang="en-US" dirty="0">
              <a:latin typeface="Times New Roman" charset="0"/>
            </a:endParaRPr>
          </a:p>
          <a:p>
            <a:pPr algn="ctr"/>
            <a:endParaRPr lang="en-US" dirty="0">
              <a:latin typeface="Times New Roman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6</a:t>
            </a:r>
          </a:p>
        </p:txBody>
      </p:sp>
      <p:sp>
        <p:nvSpPr>
          <p:cNvPr id="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26929" y="6438780"/>
            <a:ext cx="2133600" cy="365125"/>
          </a:xfrm>
        </p:spPr>
        <p:txBody>
          <a:bodyPr/>
          <a:lstStyle/>
          <a:p>
            <a:fld id="{DBC8C214-CCCD-41E4-A082-CE311E5993F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02082" name="AutoShape 5122" descr="Granite"/>
          <p:cNvSpPr>
            <a:spLocks noChangeArrowheads="1"/>
          </p:cNvSpPr>
          <p:nvPr/>
        </p:nvSpPr>
        <p:spPr bwMode="auto">
          <a:xfrm>
            <a:off x="1088129" y="3044825"/>
            <a:ext cx="7086600" cy="4346575"/>
          </a:xfrm>
          <a:prstGeom prst="octagon">
            <a:avLst>
              <a:gd name="adj" fmla="val 2928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>
              <a:rot lat="54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02083" name="AutoShape 5123" descr="356001"/>
          <p:cNvSpPr>
            <a:spLocks noChangeArrowheads="1"/>
          </p:cNvSpPr>
          <p:nvPr/>
        </p:nvSpPr>
        <p:spPr bwMode="auto">
          <a:xfrm>
            <a:off x="1604067" y="2501758"/>
            <a:ext cx="385762" cy="200025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charset="0"/>
              </a:rPr>
              <a:t>7</a:t>
            </a:r>
          </a:p>
        </p:txBody>
      </p:sp>
      <p:sp>
        <p:nvSpPr>
          <p:cNvPr id="302085" name="AutoShape 5125" descr="356001"/>
          <p:cNvSpPr>
            <a:spLocks noChangeArrowheads="1"/>
          </p:cNvSpPr>
          <p:nvPr/>
        </p:nvSpPr>
        <p:spPr bwMode="auto">
          <a:xfrm>
            <a:off x="4180579" y="2344405"/>
            <a:ext cx="385763" cy="164484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latin typeface="Times New Roman" charset="0"/>
            </a:endParaRPr>
          </a:p>
          <a:p>
            <a:pPr algn="ctr"/>
            <a:endParaRPr lang="en-US" dirty="0">
              <a:latin typeface="Times New Roman" charset="0"/>
            </a:endParaRPr>
          </a:p>
          <a:p>
            <a:pPr algn="ctr"/>
            <a:endParaRPr lang="en-US" dirty="0">
              <a:latin typeface="Times New Roman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5</a:t>
            </a:r>
          </a:p>
        </p:txBody>
      </p:sp>
      <p:grpSp>
        <p:nvGrpSpPr>
          <p:cNvPr id="302089" name="Group 5129"/>
          <p:cNvGrpSpPr>
            <a:grpSpLocks/>
          </p:cNvGrpSpPr>
          <p:nvPr/>
        </p:nvGrpSpPr>
        <p:grpSpPr bwMode="auto">
          <a:xfrm>
            <a:off x="914170" y="988465"/>
            <a:ext cx="2304601" cy="2458044"/>
            <a:chOff x="-77" y="1552"/>
            <a:chExt cx="953" cy="967"/>
          </a:xfrm>
        </p:grpSpPr>
        <p:sp>
          <p:nvSpPr>
            <p:cNvPr id="302090" name="Text Box 5130"/>
            <p:cNvSpPr txBox="1">
              <a:spLocks noChangeArrowheads="1"/>
            </p:cNvSpPr>
            <p:nvPr/>
          </p:nvSpPr>
          <p:spPr bwMode="auto">
            <a:xfrm>
              <a:off x="-77" y="1552"/>
              <a:ext cx="95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ahoma" pitchFamily="34" charset="0"/>
                </a:rPr>
                <a:t>6. Performance</a:t>
              </a:r>
            </a:p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ahoma" pitchFamily="34" charset="0"/>
                </a:rPr>
                <a:t>Evaluation</a:t>
              </a:r>
            </a:p>
          </p:txBody>
        </p:sp>
        <p:sp>
          <p:nvSpPr>
            <p:cNvPr id="302091" name="Line 5131"/>
            <p:cNvSpPr>
              <a:spLocks noChangeShapeType="1"/>
            </p:cNvSpPr>
            <p:nvPr/>
          </p:nvSpPr>
          <p:spPr bwMode="auto">
            <a:xfrm rot="8859522" flipV="1">
              <a:off x="728" y="1686"/>
              <a:ext cx="84" cy="833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092" name="Text Box 5132"/>
          <p:cNvSpPr txBox="1">
            <a:spLocks noChangeArrowheads="1"/>
          </p:cNvSpPr>
          <p:nvPr/>
        </p:nvSpPr>
        <p:spPr bwMode="auto">
          <a:xfrm>
            <a:off x="70976" y="624317"/>
            <a:ext cx="644914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  <a:latin typeface="Tahoma" pitchFamily="34" charset="0"/>
              </a:rPr>
              <a:t>ISO 9001:2015 QUALITY MANAGEMENT SYSTEM</a:t>
            </a:r>
          </a:p>
        </p:txBody>
      </p:sp>
      <p:sp>
        <p:nvSpPr>
          <p:cNvPr id="302093" name="Text Box 5133"/>
          <p:cNvSpPr txBox="1">
            <a:spLocks noChangeArrowheads="1"/>
          </p:cNvSpPr>
          <p:nvPr/>
        </p:nvSpPr>
        <p:spPr bwMode="auto">
          <a:xfrm>
            <a:off x="3145529" y="4246420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99735"/>
                </a:solidFill>
                <a:latin typeface="Tahoma" pitchFamily="34" charset="0"/>
              </a:rPr>
              <a:t>PRINCIPLES</a:t>
            </a:r>
            <a:r>
              <a:rPr lang="en-US" sz="28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grpSp>
        <p:nvGrpSpPr>
          <p:cNvPr id="302094" name="Group 5134"/>
          <p:cNvGrpSpPr>
            <a:grpSpLocks/>
          </p:cNvGrpSpPr>
          <p:nvPr/>
        </p:nvGrpSpPr>
        <p:grpSpPr bwMode="auto">
          <a:xfrm>
            <a:off x="935729" y="5027470"/>
            <a:ext cx="2076450" cy="952500"/>
            <a:chOff x="432" y="2892"/>
            <a:chExt cx="1308" cy="600"/>
          </a:xfrm>
        </p:grpSpPr>
        <p:sp>
          <p:nvSpPr>
            <p:cNvPr id="302095" name="Text Box 5135"/>
            <p:cNvSpPr txBox="1">
              <a:spLocks noChangeArrowheads="1"/>
            </p:cNvSpPr>
            <p:nvPr/>
          </p:nvSpPr>
          <p:spPr bwMode="auto">
            <a:xfrm>
              <a:off x="432" y="3024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66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302096" name="Line 5136"/>
            <p:cNvSpPr>
              <a:spLocks noChangeShapeType="1"/>
            </p:cNvSpPr>
            <p:nvPr/>
          </p:nvSpPr>
          <p:spPr bwMode="auto">
            <a:xfrm>
              <a:off x="840" y="3156"/>
              <a:ext cx="0" cy="3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2097" name="Line 5137"/>
            <p:cNvSpPr>
              <a:spLocks noChangeShapeType="1"/>
            </p:cNvSpPr>
            <p:nvPr/>
          </p:nvSpPr>
          <p:spPr bwMode="auto">
            <a:xfrm flipV="1">
              <a:off x="828" y="2892"/>
              <a:ext cx="912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2102" name="Group 5142"/>
          <p:cNvGrpSpPr>
            <a:grpSpLocks/>
          </p:cNvGrpSpPr>
          <p:nvPr/>
        </p:nvGrpSpPr>
        <p:grpSpPr bwMode="auto">
          <a:xfrm>
            <a:off x="1392929" y="3865420"/>
            <a:ext cx="1600200" cy="800100"/>
            <a:chOff x="720" y="2160"/>
            <a:chExt cx="1008" cy="504"/>
          </a:xfrm>
        </p:grpSpPr>
        <p:sp>
          <p:nvSpPr>
            <p:cNvPr id="302103" name="Text Box 5143"/>
            <p:cNvSpPr txBox="1">
              <a:spLocks noChangeArrowheads="1"/>
            </p:cNvSpPr>
            <p:nvPr/>
          </p:nvSpPr>
          <p:spPr bwMode="auto">
            <a:xfrm>
              <a:off x="1248" y="2160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66"/>
                  </a:solidFill>
                  <a:latin typeface="Times New Roman" charset="0"/>
                </a:rPr>
                <a:t>7</a:t>
              </a:r>
            </a:p>
          </p:txBody>
        </p:sp>
        <p:sp>
          <p:nvSpPr>
            <p:cNvPr id="302104" name="Line 5144"/>
            <p:cNvSpPr>
              <a:spLocks noChangeShapeType="1"/>
            </p:cNvSpPr>
            <p:nvPr/>
          </p:nvSpPr>
          <p:spPr bwMode="auto">
            <a:xfrm>
              <a:off x="720" y="2520"/>
              <a:ext cx="1008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2105" name="Group 5145"/>
          <p:cNvGrpSpPr>
            <a:grpSpLocks/>
          </p:cNvGrpSpPr>
          <p:nvPr/>
        </p:nvGrpSpPr>
        <p:grpSpPr bwMode="auto">
          <a:xfrm>
            <a:off x="3219347" y="3660959"/>
            <a:ext cx="2324100" cy="914400"/>
            <a:chOff x="1992" y="2016"/>
            <a:chExt cx="1464" cy="576"/>
          </a:xfrm>
        </p:grpSpPr>
        <p:sp>
          <p:nvSpPr>
            <p:cNvPr id="302106" name="Text Box 5146"/>
            <p:cNvSpPr txBox="1">
              <a:spLocks noChangeArrowheads="1"/>
            </p:cNvSpPr>
            <p:nvPr/>
          </p:nvSpPr>
          <p:spPr bwMode="auto">
            <a:xfrm>
              <a:off x="3024" y="2016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66"/>
                  </a:solidFill>
                  <a:latin typeface="Times New Roman" charset="0"/>
                </a:rPr>
                <a:t>6</a:t>
              </a:r>
            </a:p>
          </p:txBody>
        </p:sp>
        <p:sp>
          <p:nvSpPr>
            <p:cNvPr id="302107" name="Line 5147"/>
            <p:cNvSpPr>
              <a:spLocks noChangeShapeType="1"/>
            </p:cNvSpPr>
            <p:nvPr/>
          </p:nvSpPr>
          <p:spPr bwMode="auto">
            <a:xfrm>
              <a:off x="1992" y="2208"/>
              <a:ext cx="96" cy="38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2108" name="Group 5148"/>
          <p:cNvGrpSpPr>
            <a:grpSpLocks/>
          </p:cNvGrpSpPr>
          <p:nvPr/>
        </p:nvGrpSpPr>
        <p:grpSpPr bwMode="auto">
          <a:xfrm>
            <a:off x="6117329" y="3815230"/>
            <a:ext cx="2362200" cy="533400"/>
            <a:chOff x="3696" y="2112"/>
            <a:chExt cx="1488" cy="336"/>
          </a:xfrm>
        </p:grpSpPr>
        <p:sp>
          <p:nvSpPr>
            <p:cNvPr id="302109" name="Text Box 5149"/>
            <p:cNvSpPr txBox="1">
              <a:spLocks noChangeArrowheads="1"/>
            </p:cNvSpPr>
            <p:nvPr/>
          </p:nvSpPr>
          <p:spPr bwMode="auto">
            <a:xfrm>
              <a:off x="4752" y="211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66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302110" name="Line 5150"/>
            <p:cNvSpPr>
              <a:spLocks noChangeShapeType="1"/>
            </p:cNvSpPr>
            <p:nvPr/>
          </p:nvSpPr>
          <p:spPr bwMode="auto">
            <a:xfrm flipH="1">
              <a:off x="3696" y="2208"/>
              <a:ext cx="912" cy="2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02111" name="AutoShape 5151" descr="356001"/>
          <p:cNvSpPr>
            <a:spLocks noChangeArrowheads="1"/>
          </p:cNvSpPr>
          <p:nvPr/>
        </p:nvSpPr>
        <p:spPr bwMode="auto">
          <a:xfrm>
            <a:off x="5958579" y="3132137"/>
            <a:ext cx="387350" cy="2219977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charset="0"/>
              </a:rPr>
              <a:t>2</a:t>
            </a:r>
          </a:p>
        </p:txBody>
      </p:sp>
      <p:sp>
        <p:nvSpPr>
          <p:cNvPr id="302112" name="AutoShape 5152" descr="356001"/>
          <p:cNvSpPr>
            <a:spLocks noChangeArrowheads="1"/>
          </p:cNvSpPr>
          <p:nvPr/>
        </p:nvSpPr>
        <p:spPr bwMode="auto">
          <a:xfrm>
            <a:off x="7015854" y="2501758"/>
            <a:ext cx="385763" cy="17399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charset="0"/>
              </a:rPr>
              <a:t>3</a:t>
            </a:r>
          </a:p>
        </p:txBody>
      </p:sp>
      <p:grpSp>
        <p:nvGrpSpPr>
          <p:cNvPr id="302113" name="Group 5153"/>
          <p:cNvGrpSpPr>
            <a:grpSpLocks/>
          </p:cNvGrpSpPr>
          <p:nvPr/>
        </p:nvGrpSpPr>
        <p:grpSpPr bwMode="auto">
          <a:xfrm>
            <a:off x="6269729" y="4932220"/>
            <a:ext cx="1524000" cy="823913"/>
            <a:chOff x="3792" y="2832"/>
            <a:chExt cx="960" cy="519"/>
          </a:xfrm>
        </p:grpSpPr>
        <p:sp>
          <p:nvSpPr>
            <p:cNvPr id="302114" name="Text Box 5154"/>
            <p:cNvSpPr txBox="1">
              <a:spLocks noChangeArrowheads="1"/>
            </p:cNvSpPr>
            <p:nvPr/>
          </p:nvSpPr>
          <p:spPr bwMode="auto">
            <a:xfrm>
              <a:off x="4128" y="3024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66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302115" name="Line 5155"/>
            <p:cNvSpPr>
              <a:spLocks noChangeShapeType="1"/>
            </p:cNvSpPr>
            <p:nvPr/>
          </p:nvSpPr>
          <p:spPr bwMode="auto">
            <a:xfrm flipH="1" flipV="1">
              <a:off x="3792" y="2832"/>
              <a:ext cx="960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2116" name="Line 5156"/>
            <p:cNvSpPr>
              <a:spLocks noChangeShapeType="1"/>
            </p:cNvSpPr>
            <p:nvPr/>
          </p:nvSpPr>
          <p:spPr bwMode="auto">
            <a:xfrm>
              <a:off x="4752" y="2928"/>
              <a:ext cx="0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2117" name="Group 5157"/>
          <p:cNvGrpSpPr>
            <a:grpSpLocks/>
          </p:cNvGrpSpPr>
          <p:nvPr/>
        </p:nvGrpSpPr>
        <p:grpSpPr bwMode="auto">
          <a:xfrm>
            <a:off x="6345929" y="4400947"/>
            <a:ext cx="2438400" cy="747713"/>
            <a:chOff x="3840" y="2496"/>
            <a:chExt cx="1536" cy="471"/>
          </a:xfrm>
        </p:grpSpPr>
        <p:sp>
          <p:nvSpPr>
            <p:cNvPr id="302118" name="Text Box 5158"/>
            <p:cNvSpPr txBox="1">
              <a:spLocks noChangeArrowheads="1"/>
            </p:cNvSpPr>
            <p:nvPr/>
          </p:nvSpPr>
          <p:spPr bwMode="auto">
            <a:xfrm>
              <a:off x="4944" y="2640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66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302119" name="Line 5159"/>
            <p:cNvSpPr>
              <a:spLocks noChangeShapeType="1"/>
            </p:cNvSpPr>
            <p:nvPr/>
          </p:nvSpPr>
          <p:spPr bwMode="auto">
            <a:xfrm flipH="1">
              <a:off x="3840" y="2496"/>
              <a:ext cx="1344" cy="1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2120" name="Line 5160"/>
            <p:cNvSpPr>
              <a:spLocks noChangeShapeType="1"/>
            </p:cNvSpPr>
            <p:nvPr/>
          </p:nvSpPr>
          <p:spPr bwMode="auto">
            <a:xfrm>
              <a:off x="5184" y="2508"/>
              <a:ext cx="0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2121" name="Group 5161"/>
          <p:cNvGrpSpPr>
            <a:grpSpLocks/>
          </p:cNvGrpSpPr>
          <p:nvPr/>
        </p:nvGrpSpPr>
        <p:grpSpPr bwMode="auto">
          <a:xfrm>
            <a:off x="3755129" y="5027470"/>
            <a:ext cx="2362200" cy="957263"/>
            <a:chOff x="2208" y="2892"/>
            <a:chExt cx="1488" cy="603"/>
          </a:xfrm>
        </p:grpSpPr>
        <p:sp>
          <p:nvSpPr>
            <p:cNvPr id="302122" name="Text Box 5162"/>
            <p:cNvSpPr txBox="1">
              <a:spLocks noChangeArrowheads="1"/>
            </p:cNvSpPr>
            <p:nvPr/>
          </p:nvSpPr>
          <p:spPr bwMode="auto">
            <a:xfrm>
              <a:off x="2208" y="316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66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302123" name="Line 5163"/>
            <p:cNvSpPr>
              <a:spLocks noChangeShapeType="1"/>
            </p:cNvSpPr>
            <p:nvPr/>
          </p:nvSpPr>
          <p:spPr bwMode="auto">
            <a:xfrm>
              <a:off x="3696" y="3192"/>
              <a:ext cx="0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2124" name="Line 5164"/>
            <p:cNvSpPr>
              <a:spLocks noChangeShapeType="1"/>
            </p:cNvSpPr>
            <p:nvPr/>
          </p:nvSpPr>
          <p:spPr bwMode="auto">
            <a:xfrm flipH="1" flipV="1">
              <a:off x="3168" y="2892"/>
              <a:ext cx="528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2125" name="Group 5165"/>
          <p:cNvGrpSpPr>
            <a:grpSpLocks/>
          </p:cNvGrpSpPr>
          <p:nvPr/>
        </p:nvGrpSpPr>
        <p:grpSpPr bwMode="auto">
          <a:xfrm>
            <a:off x="3511117" y="4911449"/>
            <a:ext cx="2627313" cy="1755775"/>
            <a:chOff x="1993" y="2880"/>
            <a:chExt cx="1655" cy="1106"/>
          </a:xfrm>
        </p:grpSpPr>
        <p:sp>
          <p:nvSpPr>
            <p:cNvPr id="302126" name="Text Box 5166"/>
            <p:cNvSpPr txBox="1">
              <a:spLocks noChangeArrowheads="1"/>
            </p:cNvSpPr>
            <p:nvPr/>
          </p:nvSpPr>
          <p:spPr bwMode="auto">
            <a:xfrm>
              <a:off x="1993" y="3540"/>
              <a:ext cx="165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Tahoma" pitchFamily="34" charset="0"/>
                </a:rPr>
                <a:t>2.   Leadership</a:t>
              </a:r>
              <a:r>
                <a:rPr lang="en-US" sz="2000" b="1" dirty="0">
                  <a:solidFill>
                    <a:srgbClr val="00B050"/>
                  </a:solidFill>
                  <a:latin typeface="Maathrukaa" pitchFamily="2" charset="0"/>
                </a:rPr>
                <a:t>          </a:t>
              </a:r>
              <a:r>
                <a:rPr lang="en-US" sz="2000" b="1" dirty="0">
                  <a:latin typeface="Maathrukaa" pitchFamily="2" charset="0"/>
                </a:rPr>
                <a:t>	</a:t>
              </a:r>
            </a:p>
          </p:txBody>
        </p:sp>
        <p:sp>
          <p:nvSpPr>
            <p:cNvPr id="302127" name="Line 5167"/>
            <p:cNvSpPr>
              <a:spLocks noChangeShapeType="1"/>
            </p:cNvSpPr>
            <p:nvPr/>
          </p:nvSpPr>
          <p:spPr bwMode="auto">
            <a:xfrm flipV="1">
              <a:off x="3228" y="2880"/>
              <a:ext cx="420" cy="739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2128" name="Group 5168"/>
          <p:cNvGrpSpPr>
            <a:grpSpLocks/>
          </p:cNvGrpSpPr>
          <p:nvPr/>
        </p:nvGrpSpPr>
        <p:grpSpPr bwMode="auto">
          <a:xfrm>
            <a:off x="6849167" y="3663697"/>
            <a:ext cx="2362200" cy="3159127"/>
            <a:chOff x="4157" y="2112"/>
            <a:chExt cx="1488" cy="1990"/>
          </a:xfrm>
        </p:grpSpPr>
        <p:sp>
          <p:nvSpPr>
            <p:cNvPr id="302129" name="Text Box 5169"/>
            <p:cNvSpPr txBox="1">
              <a:spLocks noChangeArrowheads="1"/>
            </p:cNvSpPr>
            <p:nvPr/>
          </p:nvSpPr>
          <p:spPr bwMode="auto">
            <a:xfrm>
              <a:off x="4157" y="3336"/>
              <a:ext cx="1488" cy="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 dirty="0">
                <a:latin typeface="Tahoma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2060"/>
                  </a:solidFill>
                  <a:latin typeface="Tahoma" pitchFamily="34" charset="0"/>
                </a:rPr>
                <a:t>3.  Planning</a:t>
              </a:r>
            </a:p>
            <a:p>
              <a:pPr>
                <a:spcBef>
                  <a:spcPct val="15000"/>
                </a:spcBef>
              </a:pPr>
              <a:endParaRPr lang="en-US" sz="2000" b="1" dirty="0">
                <a:latin typeface="Maathrukaa" pitchFamily="2" charset="0"/>
              </a:endParaRPr>
            </a:p>
          </p:txBody>
        </p:sp>
        <p:sp>
          <p:nvSpPr>
            <p:cNvPr id="302130" name="Line 5170"/>
            <p:cNvSpPr>
              <a:spLocks noChangeShapeType="1"/>
            </p:cNvSpPr>
            <p:nvPr/>
          </p:nvSpPr>
          <p:spPr bwMode="auto">
            <a:xfrm flipH="1" flipV="1">
              <a:off x="4368" y="2112"/>
              <a:ext cx="117" cy="1529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2138" name="Group 5178"/>
          <p:cNvGrpSpPr>
            <a:grpSpLocks/>
          </p:cNvGrpSpPr>
          <p:nvPr/>
        </p:nvGrpSpPr>
        <p:grpSpPr bwMode="auto">
          <a:xfrm>
            <a:off x="6400800" y="1651540"/>
            <a:ext cx="5334000" cy="2332038"/>
            <a:chOff x="3941" y="1100"/>
            <a:chExt cx="3360" cy="1469"/>
          </a:xfrm>
        </p:grpSpPr>
        <p:sp>
          <p:nvSpPr>
            <p:cNvPr id="302139" name="Text Box 5179"/>
            <p:cNvSpPr txBox="1">
              <a:spLocks noChangeArrowheads="1"/>
            </p:cNvSpPr>
            <p:nvPr/>
          </p:nvSpPr>
          <p:spPr bwMode="auto">
            <a:xfrm>
              <a:off x="4661" y="1188"/>
              <a:ext cx="2640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B0F0"/>
                  </a:solidFill>
                  <a:latin typeface="Tahoma" pitchFamily="34" charset="0"/>
                </a:rPr>
                <a:t>4. Support </a:t>
              </a:r>
              <a:endParaRPr lang="en-US" sz="2000" b="1" dirty="0">
                <a:solidFill>
                  <a:srgbClr val="00B0F0"/>
                </a:solidFill>
                <a:latin typeface="Maathrukaa" pitchFamily="2" charset="0"/>
              </a:endParaRPr>
            </a:p>
            <a:p>
              <a:pPr>
                <a:spcBef>
                  <a:spcPct val="20000"/>
                </a:spcBef>
              </a:pPr>
              <a:r>
                <a:rPr lang="en-US" sz="2000" b="1" dirty="0">
                  <a:latin typeface="Maathrukaa" pitchFamily="2" charset="0"/>
                </a:rPr>
                <a:t>   	</a:t>
              </a:r>
            </a:p>
          </p:txBody>
        </p:sp>
        <p:sp>
          <p:nvSpPr>
            <p:cNvPr id="302140" name="Line 5180"/>
            <p:cNvSpPr>
              <a:spLocks noChangeShapeType="1"/>
            </p:cNvSpPr>
            <p:nvPr/>
          </p:nvSpPr>
          <p:spPr bwMode="auto">
            <a:xfrm rot="13136870" flipV="1">
              <a:off x="3941" y="1100"/>
              <a:ext cx="502" cy="1469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084" name="AutoShape 5124" descr="356001"/>
          <p:cNvSpPr>
            <a:spLocks noChangeArrowheads="1"/>
          </p:cNvSpPr>
          <p:nvPr/>
        </p:nvSpPr>
        <p:spPr bwMode="auto">
          <a:xfrm>
            <a:off x="2713830" y="3114150"/>
            <a:ext cx="387350" cy="2356423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charset="0"/>
              </a:rPr>
              <a:t>1</a:t>
            </a:r>
          </a:p>
        </p:txBody>
      </p:sp>
      <p:grpSp>
        <p:nvGrpSpPr>
          <p:cNvPr id="302131" name="Group 5171"/>
          <p:cNvGrpSpPr>
            <a:grpSpLocks/>
          </p:cNvGrpSpPr>
          <p:nvPr/>
        </p:nvGrpSpPr>
        <p:grpSpPr bwMode="auto">
          <a:xfrm>
            <a:off x="1546571" y="1030161"/>
            <a:ext cx="5926137" cy="2085975"/>
            <a:chOff x="853" y="240"/>
            <a:chExt cx="3733" cy="1314"/>
          </a:xfrm>
        </p:grpSpPr>
        <p:sp>
          <p:nvSpPr>
            <p:cNvPr id="302132" name="AutoShape 5172"/>
            <p:cNvSpPr>
              <a:spLocks noChangeArrowheads="1"/>
            </p:cNvSpPr>
            <p:nvPr/>
          </p:nvSpPr>
          <p:spPr bwMode="auto">
            <a:xfrm>
              <a:off x="853" y="733"/>
              <a:ext cx="3733" cy="821"/>
            </a:xfrm>
            <a:prstGeom prst="pentagon">
              <a:avLst/>
            </a:prstGeom>
            <a:solidFill>
              <a:srgbClr val="8000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33" name="Line 5173"/>
            <p:cNvSpPr>
              <a:spLocks noChangeShapeType="1"/>
            </p:cNvSpPr>
            <p:nvPr/>
          </p:nvSpPr>
          <p:spPr bwMode="auto">
            <a:xfrm flipH="1">
              <a:off x="934" y="240"/>
              <a:ext cx="1867" cy="82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34" name="Line 5174"/>
            <p:cNvSpPr>
              <a:spLocks noChangeShapeType="1"/>
            </p:cNvSpPr>
            <p:nvPr/>
          </p:nvSpPr>
          <p:spPr bwMode="auto">
            <a:xfrm flipH="1">
              <a:off x="1664" y="240"/>
              <a:ext cx="1137" cy="125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35" name="Line 5175"/>
            <p:cNvSpPr>
              <a:spLocks noChangeShapeType="1"/>
            </p:cNvSpPr>
            <p:nvPr/>
          </p:nvSpPr>
          <p:spPr bwMode="auto">
            <a:xfrm>
              <a:off x="2801" y="240"/>
              <a:ext cx="974" cy="131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36" name="Line 5176"/>
            <p:cNvSpPr>
              <a:spLocks noChangeShapeType="1"/>
            </p:cNvSpPr>
            <p:nvPr/>
          </p:nvSpPr>
          <p:spPr bwMode="auto">
            <a:xfrm>
              <a:off x="2801" y="240"/>
              <a:ext cx="1785" cy="82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37" name="Line 5177"/>
            <p:cNvSpPr>
              <a:spLocks noChangeShapeType="1"/>
            </p:cNvSpPr>
            <p:nvPr/>
          </p:nvSpPr>
          <p:spPr bwMode="auto">
            <a:xfrm flipH="1">
              <a:off x="2801" y="240"/>
              <a:ext cx="0" cy="49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2086" name="Group 5126"/>
          <p:cNvGrpSpPr>
            <a:grpSpLocks/>
          </p:cNvGrpSpPr>
          <p:nvPr/>
        </p:nvGrpSpPr>
        <p:grpSpPr bwMode="auto">
          <a:xfrm>
            <a:off x="165593" y="5169414"/>
            <a:ext cx="3238500" cy="1911963"/>
            <a:chOff x="-60" y="3037"/>
            <a:chExt cx="2304" cy="1368"/>
          </a:xfrm>
        </p:grpSpPr>
        <p:sp>
          <p:nvSpPr>
            <p:cNvPr id="302087" name="Line 5127"/>
            <p:cNvSpPr>
              <a:spLocks noChangeShapeType="1"/>
            </p:cNvSpPr>
            <p:nvPr/>
          </p:nvSpPr>
          <p:spPr bwMode="auto">
            <a:xfrm flipV="1">
              <a:off x="1248" y="3037"/>
              <a:ext cx="632" cy="659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088" name="Text Box 5128"/>
            <p:cNvSpPr txBox="1">
              <a:spLocks noChangeArrowheads="1"/>
            </p:cNvSpPr>
            <p:nvPr/>
          </p:nvSpPr>
          <p:spPr bwMode="auto">
            <a:xfrm>
              <a:off x="-60" y="3678"/>
              <a:ext cx="2304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ahoma" pitchFamily="34" charset="0"/>
                </a:rPr>
                <a:t>1.  Context of the Organization		</a:t>
              </a:r>
              <a:endParaRPr lang="en-US" sz="2000" b="1" dirty="0">
                <a:latin typeface="Maathrukaa" pitchFamily="2" charset="0"/>
              </a:endParaRPr>
            </a:p>
          </p:txBody>
        </p:sp>
      </p:grpSp>
      <p:grpSp>
        <p:nvGrpSpPr>
          <p:cNvPr id="67" name="Group 5178"/>
          <p:cNvGrpSpPr>
            <a:grpSpLocks/>
          </p:cNvGrpSpPr>
          <p:nvPr/>
        </p:nvGrpSpPr>
        <p:grpSpPr bwMode="auto">
          <a:xfrm>
            <a:off x="5344576" y="1123769"/>
            <a:ext cx="5156201" cy="2647951"/>
            <a:chOff x="4053" y="1135"/>
            <a:chExt cx="3248" cy="1668"/>
          </a:xfrm>
        </p:grpSpPr>
        <p:sp>
          <p:nvSpPr>
            <p:cNvPr id="69" name="Line 5180"/>
            <p:cNvSpPr>
              <a:spLocks noChangeShapeType="1"/>
            </p:cNvSpPr>
            <p:nvPr/>
          </p:nvSpPr>
          <p:spPr bwMode="auto">
            <a:xfrm rot="13136870" flipV="1">
              <a:off x="4053" y="1135"/>
              <a:ext cx="236" cy="1668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 Box 5179"/>
            <p:cNvSpPr txBox="1">
              <a:spLocks noChangeArrowheads="1"/>
            </p:cNvSpPr>
            <p:nvPr/>
          </p:nvSpPr>
          <p:spPr bwMode="auto">
            <a:xfrm>
              <a:off x="4661" y="1188"/>
              <a:ext cx="2640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CC6600"/>
                  </a:solidFill>
                  <a:latin typeface="Tahoma" pitchFamily="34" charset="0"/>
                </a:rPr>
                <a:t>5. Operations </a:t>
              </a:r>
              <a:endParaRPr lang="en-US" sz="2000" b="1" dirty="0">
                <a:solidFill>
                  <a:srgbClr val="CC6600"/>
                </a:solidFill>
                <a:latin typeface="Maathrukaa" pitchFamily="2" charset="0"/>
              </a:endParaRPr>
            </a:p>
            <a:p>
              <a:pPr>
                <a:spcBef>
                  <a:spcPct val="20000"/>
                </a:spcBef>
              </a:pPr>
              <a:r>
                <a:rPr lang="en-US" sz="2000" b="1" dirty="0">
                  <a:latin typeface="Maathrukaa" pitchFamily="2" charset="0"/>
                </a:rPr>
                <a:t>   	</a:t>
              </a:r>
            </a:p>
          </p:txBody>
        </p:sp>
      </p:grpSp>
      <p:pic>
        <p:nvPicPr>
          <p:cNvPr id="64" name="Picture 63" descr="Cocotana 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25" y="700504"/>
            <a:ext cx="1620045" cy="146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roup 5129"/>
          <p:cNvGrpSpPr>
            <a:grpSpLocks/>
          </p:cNvGrpSpPr>
          <p:nvPr/>
        </p:nvGrpSpPr>
        <p:grpSpPr bwMode="auto">
          <a:xfrm>
            <a:off x="54666" y="2633410"/>
            <a:ext cx="1423988" cy="1108076"/>
            <a:chOff x="-219" y="1367"/>
            <a:chExt cx="897" cy="698"/>
          </a:xfrm>
        </p:grpSpPr>
        <p:sp>
          <p:nvSpPr>
            <p:cNvPr id="71" name="Text Box 5130"/>
            <p:cNvSpPr txBox="1">
              <a:spLocks noChangeArrowheads="1"/>
            </p:cNvSpPr>
            <p:nvPr/>
          </p:nvSpPr>
          <p:spPr bwMode="auto">
            <a:xfrm>
              <a:off x="-219" y="1367"/>
              <a:ext cx="72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ahoma" pitchFamily="34" charset="0"/>
                </a:rPr>
                <a:t>   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</a:rPr>
                <a:t>7. Improvement</a:t>
              </a:r>
            </a:p>
          </p:txBody>
        </p:sp>
        <p:sp>
          <p:nvSpPr>
            <p:cNvPr id="72" name="Line 5131"/>
            <p:cNvSpPr>
              <a:spLocks noChangeShapeType="1"/>
            </p:cNvSpPr>
            <p:nvPr/>
          </p:nvSpPr>
          <p:spPr bwMode="auto">
            <a:xfrm rot="8859522" flipH="1" flipV="1">
              <a:off x="527" y="1805"/>
              <a:ext cx="151" cy="26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recording1597189035171_6774326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53514" y="2743049"/>
            <a:ext cx="487363" cy="48736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540D3D-2FAE-4658-8F37-9D900820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Copyright,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WINyana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42618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0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0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0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30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0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0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30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2" dur="500"/>
                                        <p:tgtEl>
                                          <p:spTgt spid="30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55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5" grpId="0" animBg="1" autoUpdateAnimBg="0"/>
      <p:bldP spid="66" grpId="0" animBg="1" autoUpdateAnimBg="0"/>
      <p:bldP spid="302082" grpId="0" animBg="1"/>
      <p:bldP spid="302083" grpId="0" animBg="1" autoUpdateAnimBg="0"/>
      <p:bldP spid="302085" grpId="0" animBg="1" autoUpdateAnimBg="0"/>
      <p:bldP spid="302093" grpId="0"/>
      <p:bldP spid="302111" grpId="0" animBg="1" autoUpdateAnimBg="0"/>
      <p:bldP spid="302112" grpId="0" animBg="1" autoUpdateAnimBg="0"/>
      <p:bldP spid="30208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Quality | An absolute Commi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2205"/>
            <a:ext cx="6373368" cy="62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EC30A2-C02A-44A5-A39E-6B8DA4FC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26451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Is the ISO 9001 Certification Process? - Compass Quality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4401"/>
            <a:ext cx="7646275" cy="5734707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tx1"/>
              </a:gs>
            </a:gsLst>
            <a:lin ang="5400000" scaled="1"/>
          </a:gra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8AE938-539F-40A9-A69E-CC62F6BE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281495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42844"/>
            <a:ext cx="2743200" cy="628756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PDCA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082F3E-C126-4954-891D-C82282AB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ISO 9001:2015 Requirements - Summary of Each Sec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3" y="1371600"/>
            <a:ext cx="7924799" cy="48655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4494D-C5F8-4359-A6F0-54685CEB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Copyright, WINyana Transformation PLC, April,2020</a:t>
            </a:r>
          </a:p>
        </p:txBody>
      </p:sp>
    </p:spTree>
    <p:extLst>
      <p:ext uri="{BB962C8B-B14F-4D97-AF65-F5344CB8AC3E}">
        <p14:creationId xmlns:p14="http://schemas.microsoft.com/office/powerpoint/2010/main" val="8537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</p:bldLst>
  </p:timing>
</p:sld>
</file>

<file path=ppt/theme/theme1.xml><?xml version="1.0" encoding="utf-8"?>
<a:theme xmlns:a="http://schemas.openxmlformats.org/drawingml/2006/main" name="Winyana ppt templat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IMCA 2006</Template>
  <TotalTime>3859</TotalTime>
  <Words>937</Words>
  <Application>Microsoft Office PowerPoint</Application>
  <PresentationFormat>On-screen Show (4:3)</PresentationFormat>
  <Paragraphs>225</Paragraphs>
  <Slides>27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Wingdings</vt:lpstr>
      <vt:lpstr>Tahoma</vt:lpstr>
      <vt:lpstr>Cambria</vt:lpstr>
      <vt:lpstr>Times New Roman</vt:lpstr>
      <vt:lpstr>Arial</vt:lpstr>
      <vt:lpstr>Arial Black</vt:lpstr>
      <vt:lpstr>Calibri</vt:lpstr>
      <vt:lpstr>Vaartha</vt:lpstr>
      <vt:lpstr>Maathrukaa</vt:lpstr>
      <vt:lpstr>Winyana ppt template</vt:lpstr>
      <vt:lpstr>Quality Management Systems - Requirements based on  ISO 9001:2015[E]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PDCA</vt:lpstr>
      <vt:lpstr>PowerPoint Presentation</vt:lpstr>
      <vt:lpstr>PowerPoint Presentation</vt:lpstr>
      <vt:lpstr>Clause 4: Context of the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desktop NH</dc:creator>
  <cp:lastModifiedBy>Pravinda Pandigamage</cp:lastModifiedBy>
  <cp:revision>450</cp:revision>
  <dcterms:created xsi:type="dcterms:W3CDTF">2010-02-17T15:29:08Z</dcterms:created>
  <dcterms:modified xsi:type="dcterms:W3CDTF">2020-11-12T16:59:39Z</dcterms:modified>
</cp:coreProperties>
</file>